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35"/>
  </p:notesMasterIdLst>
  <p:sldIdLst>
    <p:sldId id="256" r:id="rId5"/>
    <p:sldId id="262" r:id="rId6"/>
    <p:sldId id="263" r:id="rId7"/>
    <p:sldId id="264" r:id="rId8"/>
    <p:sldId id="258" r:id="rId9"/>
    <p:sldId id="265" r:id="rId10"/>
    <p:sldId id="266" r:id="rId11"/>
    <p:sldId id="267" r:id="rId12"/>
    <p:sldId id="302" r:id="rId13"/>
    <p:sldId id="303" r:id="rId14"/>
    <p:sldId id="304" r:id="rId15"/>
    <p:sldId id="268" r:id="rId16"/>
    <p:sldId id="310" r:id="rId17"/>
    <p:sldId id="305" r:id="rId18"/>
    <p:sldId id="307" r:id="rId19"/>
    <p:sldId id="306" r:id="rId20"/>
    <p:sldId id="279" r:id="rId21"/>
    <p:sldId id="280" r:id="rId22"/>
    <p:sldId id="274" r:id="rId23"/>
    <p:sldId id="278" r:id="rId24"/>
    <p:sldId id="275" r:id="rId25"/>
    <p:sldId id="277" r:id="rId26"/>
    <p:sldId id="299" r:id="rId27"/>
    <p:sldId id="301" r:id="rId28"/>
    <p:sldId id="300" r:id="rId29"/>
    <p:sldId id="285" r:id="rId30"/>
    <p:sldId id="271" r:id="rId31"/>
    <p:sldId id="308" r:id="rId32"/>
    <p:sldId id="309" r:id="rId33"/>
    <p:sldId id="31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EA7D5-41E1-44B3-865E-6D0A1B30D298}" v="31" dt="2023-01-26T13:24:09.673"/>
    <p1510:client id="{A8EF6696-7289-40B0-B6DA-C32E8C929590}" v="33" dt="2023-01-26T07:45:53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Vidutinis stili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Šviesus stili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SOPA" userId="S::inga@sopa.lt::9803d837-686c-4c3a-a5a5-ba805e9e4202" providerId="AD" clId="Web-{A8EF6696-7289-40B0-B6DA-C32E8C929590}"/>
    <pc:docChg chg="delSld modSld">
      <pc:chgData name="Inga SOPA" userId="S::inga@sopa.lt::9803d837-686c-4c3a-a5a5-ba805e9e4202" providerId="AD" clId="Web-{A8EF6696-7289-40B0-B6DA-C32E8C929590}" dt="2023-01-26T07:45:53.039" v="32" actId="20577"/>
      <pc:docMkLst>
        <pc:docMk/>
      </pc:docMkLst>
      <pc:sldChg chg="modSp">
        <pc:chgData name="Inga SOPA" userId="S::inga@sopa.lt::9803d837-686c-4c3a-a5a5-ba805e9e4202" providerId="AD" clId="Web-{A8EF6696-7289-40B0-B6DA-C32E8C929590}" dt="2023-01-26T07:26:01.087" v="8" actId="20577"/>
        <pc:sldMkLst>
          <pc:docMk/>
          <pc:sldMk cId="3261802533" sldId="256"/>
        </pc:sldMkLst>
        <pc:spChg chg="mod">
          <ac:chgData name="Inga SOPA" userId="S::inga@sopa.lt::9803d837-686c-4c3a-a5a5-ba805e9e4202" providerId="AD" clId="Web-{A8EF6696-7289-40B0-B6DA-C32E8C929590}" dt="2023-01-26T07:26:01.087" v="8" actId="20577"/>
          <ac:spMkLst>
            <pc:docMk/>
            <pc:sldMk cId="3261802533" sldId="256"/>
            <ac:spMk id="3" creationId="{6ED2BBD6-DE60-404F-EE6D-9D7B2E4827FF}"/>
          </ac:spMkLst>
        </pc:spChg>
      </pc:sldChg>
      <pc:sldChg chg="del">
        <pc:chgData name="Inga SOPA" userId="S::inga@sopa.lt::9803d837-686c-4c3a-a5a5-ba805e9e4202" providerId="AD" clId="Web-{A8EF6696-7289-40B0-B6DA-C32E8C929590}" dt="2023-01-26T07:42:40.813" v="9"/>
        <pc:sldMkLst>
          <pc:docMk/>
          <pc:sldMk cId="3839170073" sldId="269"/>
        </pc:sldMkLst>
      </pc:sldChg>
      <pc:sldChg chg="del">
        <pc:chgData name="Inga SOPA" userId="S::inga@sopa.lt::9803d837-686c-4c3a-a5a5-ba805e9e4202" providerId="AD" clId="Web-{A8EF6696-7289-40B0-B6DA-C32E8C929590}" dt="2023-01-26T07:42:47.032" v="10"/>
        <pc:sldMkLst>
          <pc:docMk/>
          <pc:sldMk cId="1396685994" sldId="270"/>
        </pc:sldMkLst>
      </pc:sldChg>
      <pc:sldChg chg="del">
        <pc:chgData name="Inga SOPA" userId="S::inga@sopa.lt::9803d837-686c-4c3a-a5a5-ba805e9e4202" providerId="AD" clId="Web-{A8EF6696-7289-40B0-B6DA-C32E8C929590}" dt="2023-01-26T07:44:07.113" v="11"/>
        <pc:sldMkLst>
          <pc:docMk/>
          <pc:sldMk cId="753993428" sldId="284"/>
        </pc:sldMkLst>
      </pc:sldChg>
      <pc:sldChg chg="modSp">
        <pc:chgData name="Inga SOPA" userId="S::inga@sopa.lt::9803d837-686c-4c3a-a5a5-ba805e9e4202" providerId="AD" clId="Web-{A8EF6696-7289-40B0-B6DA-C32E8C929590}" dt="2023-01-26T07:45:53.039" v="32" actId="20577"/>
        <pc:sldMkLst>
          <pc:docMk/>
          <pc:sldMk cId="384936088" sldId="299"/>
        </pc:sldMkLst>
        <pc:spChg chg="mod">
          <ac:chgData name="Inga SOPA" userId="S::inga@sopa.lt::9803d837-686c-4c3a-a5a5-ba805e9e4202" providerId="AD" clId="Web-{A8EF6696-7289-40B0-B6DA-C32E8C929590}" dt="2023-01-26T07:45:53.039" v="32" actId="20577"/>
          <ac:spMkLst>
            <pc:docMk/>
            <pc:sldMk cId="384936088" sldId="299"/>
            <ac:spMk id="2" creationId="{00000000-0000-0000-0000-000000000000}"/>
          </ac:spMkLst>
        </pc:spChg>
      </pc:sldChg>
    </pc:docChg>
  </pc:docChgLst>
  <pc:docChgLst>
    <pc:chgData name="Inga SOPA" userId="9803d837-686c-4c3a-a5a5-ba805e9e4202" providerId="ADAL" clId="{04FEA7D5-41E1-44B3-865E-6D0A1B30D298}"/>
    <pc:docChg chg="custSel addSld modSld">
      <pc:chgData name="Inga SOPA" userId="9803d837-686c-4c3a-a5a5-ba805e9e4202" providerId="ADAL" clId="{04FEA7D5-41E1-44B3-865E-6D0A1B30D298}" dt="2023-01-26T13:42:07" v="305" actId="20577"/>
      <pc:docMkLst>
        <pc:docMk/>
      </pc:docMkLst>
      <pc:sldChg chg="addSp modSp mod">
        <pc:chgData name="Inga SOPA" userId="9803d837-686c-4c3a-a5a5-ba805e9e4202" providerId="ADAL" clId="{04FEA7D5-41E1-44B3-865E-6D0A1B30D298}" dt="2023-01-26T09:18:14.627" v="237" actId="20577"/>
        <pc:sldMkLst>
          <pc:docMk/>
          <pc:sldMk cId="3261802533" sldId="256"/>
        </pc:sldMkLst>
        <pc:spChg chg="mod">
          <ac:chgData name="Inga SOPA" userId="9803d837-686c-4c3a-a5a5-ba805e9e4202" providerId="ADAL" clId="{04FEA7D5-41E1-44B3-865E-6D0A1B30D298}" dt="2023-01-26T09:18:14.627" v="237" actId="20577"/>
          <ac:spMkLst>
            <pc:docMk/>
            <pc:sldMk cId="3261802533" sldId="256"/>
            <ac:spMk id="3" creationId="{6ED2BBD6-DE60-404F-EE6D-9D7B2E4827FF}"/>
          </ac:spMkLst>
        </pc:spChg>
        <pc:picChg chg="add mod">
          <ac:chgData name="Inga SOPA" userId="9803d837-686c-4c3a-a5a5-ba805e9e4202" providerId="ADAL" clId="{04FEA7D5-41E1-44B3-865E-6D0A1B30D298}" dt="2023-01-26T08:28:56.097" v="5" actId="1076"/>
          <ac:picMkLst>
            <pc:docMk/>
            <pc:sldMk cId="3261802533" sldId="256"/>
            <ac:picMk id="6" creationId="{16C1280D-A23E-F2B1-E411-AC8AFB75935B}"/>
          </ac:picMkLst>
        </pc:picChg>
        <pc:picChg chg="add mod">
          <ac:chgData name="Inga SOPA" userId="9803d837-686c-4c3a-a5a5-ba805e9e4202" providerId="ADAL" clId="{04FEA7D5-41E1-44B3-865E-6D0A1B30D298}" dt="2023-01-26T08:29:32.241" v="9" actId="14100"/>
          <ac:picMkLst>
            <pc:docMk/>
            <pc:sldMk cId="3261802533" sldId="256"/>
            <ac:picMk id="8" creationId="{C03CCC0F-5508-28EE-84C0-77C99F510F9E}"/>
          </ac:picMkLst>
        </pc:picChg>
      </pc:sldChg>
      <pc:sldChg chg="delSp modSp mod modAnim">
        <pc:chgData name="Inga SOPA" userId="9803d837-686c-4c3a-a5a5-ba805e9e4202" providerId="ADAL" clId="{04FEA7D5-41E1-44B3-865E-6D0A1B30D298}" dt="2023-01-26T13:17:30.325" v="263" actId="108"/>
        <pc:sldMkLst>
          <pc:docMk/>
          <pc:sldMk cId="1180793203" sldId="262"/>
        </pc:sldMkLst>
        <pc:spChg chg="mod">
          <ac:chgData name="Inga SOPA" userId="9803d837-686c-4c3a-a5a5-ba805e9e4202" providerId="ADAL" clId="{04FEA7D5-41E1-44B3-865E-6D0A1B30D298}" dt="2023-01-26T13:17:30.325" v="263" actId="108"/>
          <ac:spMkLst>
            <pc:docMk/>
            <pc:sldMk cId="1180793203" sldId="262"/>
            <ac:spMk id="2" creationId="{00000000-0000-0000-0000-000000000000}"/>
          </ac:spMkLst>
        </pc:spChg>
        <pc:grpChg chg="del">
          <ac:chgData name="Inga SOPA" userId="9803d837-686c-4c3a-a5a5-ba805e9e4202" providerId="ADAL" clId="{04FEA7D5-41E1-44B3-865E-6D0A1B30D298}" dt="2023-01-26T08:29:41.738" v="10" actId="478"/>
          <ac:grpSpMkLst>
            <pc:docMk/>
            <pc:sldMk cId="1180793203" sldId="262"/>
            <ac:grpSpMk id="8" creationId="{00000000-0000-0000-0000-000000000000}"/>
          </ac:grpSpMkLst>
        </pc:grpChg>
      </pc:sldChg>
      <pc:sldChg chg="modSp modAnim">
        <pc:chgData name="Inga SOPA" userId="9803d837-686c-4c3a-a5a5-ba805e9e4202" providerId="ADAL" clId="{04FEA7D5-41E1-44B3-865E-6D0A1B30D298}" dt="2023-01-26T09:22:04.144" v="242" actId="255"/>
        <pc:sldMkLst>
          <pc:docMk/>
          <pc:sldMk cId="732467521" sldId="263"/>
        </pc:sldMkLst>
        <pc:spChg chg="mod">
          <ac:chgData name="Inga SOPA" userId="9803d837-686c-4c3a-a5a5-ba805e9e4202" providerId="ADAL" clId="{04FEA7D5-41E1-44B3-865E-6D0A1B30D298}" dt="2023-01-26T09:22:04.144" v="242" actId="255"/>
          <ac:spMkLst>
            <pc:docMk/>
            <pc:sldMk cId="732467521" sldId="263"/>
            <ac:spMk id="3" creationId="{00000000-0000-0000-0000-000000000000}"/>
          </ac:spMkLst>
        </pc:spChg>
      </pc:sldChg>
      <pc:sldChg chg="delSp modSp mod delAnim">
        <pc:chgData name="Inga SOPA" userId="9803d837-686c-4c3a-a5a5-ba805e9e4202" providerId="ADAL" clId="{04FEA7D5-41E1-44B3-865E-6D0A1B30D298}" dt="2023-01-26T09:22:26.025" v="245" actId="14100"/>
        <pc:sldMkLst>
          <pc:docMk/>
          <pc:sldMk cId="2367546438" sldId="264"/>
        </pc:sldMkLst>
        <pc:spChg chg="mod">
          <ac:chgData name="Inga SOPA" userId="9803d837-686c-4c3a-a5a5-ba805e9e4202" providerId="ADAL" clId="{04FEA7D5-41E1-44B3-865E-6D0A1B30D298}" dt="2023-01-26T09:22:26.025" v="245" actId="14100"/>
          <ac:spMkLst>
            <pc:docMk/>
            <pc:sldMk cId="2367546438" sldId="264"/>
            <ac:spMk id="3" creationId="{00000000-0000-0000-0000-000000000000}"/>
          </ac:spMkLst>
        </pc:spChg>
        <pc:spChg chg="mod">
          <ac:chgData name="Inga SOPA" userId="9803d837-686c-4c3a-a5a5-ba805e9e4202" providerId="ADAL" clId="{04FEA7D5-41E1-44B3-865E-6D0A1B30D298}" dt="2023-01-26T08:30:00.734" v="14" actId="1076"/>
          <ac:spMkLst>
            <pc:docMk/>
            <pc:sldMk cId="2367546438" sldId="264"/>
            <ac:spMk id="6" creationId="{00000000-0000-0000-0000-000000000000}"/>
          </ac:spMkLst>
        </pc:spChg>
        <pc:spChg chg="del mod">
          <ac:chgData name="Inga SOPA" userId="9803d837-686c-4c3a-a5a5-ba805e9e4202" providerId="ADAL" clId="{04FEA7D5-41E1-44B3-865E-6D0A1B30D298}" dt="2023-01-26T08:29:57.038" v="13" actId="478"/>
          <ac:spMkLst>
            <pc:docMk/>
            <pc:sldMk cId="2367546438" sldId="264"/>
            <ac:spMk id="9" creationId="{0C00F5F9-545E-F0A9-A6E0-3737E4FEB977}"/>
          </ac:spMkLst>
        </pc:spChg>
        <pc:grpChg chg="del">
          <ac:chgData name="Inga SOPA" userId="9803d837-686c-4c3a-a5a5-ba805e9e4202" providerId="ADAL" clId="{04FEA7D5-41E1-44B3-865E-6D0A1B30D298}" dt="2023-01-26T08:29:53.442" v="11" actId="478"/>
          <ac:grpSpMkLst>
            <pc:docMk/>
            <pc:sldMk cId="2367546438" sldId="264"/>
            <ac:grpSpMk id="2" creationId="{F091904A-C74E-D6BB-6FE5-7A9272D55EDD}"/>
          </ac:grpSpMkLst>
        </pc:grpChg>
        <pc:grpChg chg="mod">
          <ac:chgData name="Inga SOPA" userId="9803d837-686c-4c3a-a5a5-ba805e9e4202" providerId="ADAL" clId="{04FEA7D5-41E1-44B3-865E-6D0A1B30D298}" dt="2023-01-26T08:30:00.734" v="14" actId="1076"/>
          <ac:grpSpMkLst>
            <pc:docMk/>
            <pc:sldMk cId="2367546438" sldId="264"/>
            <ac:grpSpMk id="4" creationId="{00000000-0000-0000-0000-000000000000}"/>
          </ac:grpSpMkLst>
        </pc:grpChg>
        <pc:picChg chg="mod">
          <ac:chgData name="Inga SOPA" userId="9803d837-686c-4c3a-a5a5-ba805e9e4202" providerId="ADAL" clId="{04FEA7D5-41E1-44B3-865E-6D0A1B30D298}" dt="2023-01-26T08:30:00.734" v="14" actId="1076"/>
          <ac:picMkLst>
            <pc:docMk/>
            <pc:sldMk cId="2367546438" sldId="264"/>
            <ac:picMk id="5" creationId="{00000000-0000-0000-0000-000000000000}"/>
          </ac:picMkLst>
        </pc:picChg>
      </pc:sldChg>
      <pc:sldChg chg="modSp mod">
        <pc:chgData name="Inga SOPA" userId="9803d837-686c-4c3a-a5a5-ba805e9e4202" providerId="ADAL" clId="{04FEA7D5-41E1-44B3-865E-6D0A1B30D298}" dt="2023-01-26T09:50:05.393" v="262" actId="14100"/>
        <pc:sldMkLst>
          <pc:docMk/>
          <pc:sldMk cId="3921055656" sldId="266"/>
        </pc:sldMkLst>
        <pc:spChg chg="mod">
          <ac:chgData name="Inga SOPA" userId="9803d837-686c-4c3a-a5a5-ba805e9e4202" providerId="ADAL" clId="{04FEA7D5-41E1-44B3-865E-6D0A1B30D298}" dt="2023-01-26T09:48:58.264" v="261" actId="1076"/>
          <ac:spMkLst>
            <pc:docMk/>
            <pc:sldMk cId="3921055656" sldId="266"/>
            <ac:spMk id="3" creationId="{4AE6BC8F-4500-61D7-81CF-B3226E543C23}"/>
          </ac:spMkLst>
        </pc:spChg>
        <pc:picChg chg="mod">
          <ac:chgData name="Inga SOPA" userId="9803d837-686c-4c3a-a5a5-ba805e9e4202" providerId="ADAL" clId="{04FEA7D5-41E1-44B3-865E-6D0A1B30D298}" dt="2023-01-26T09:50:05.393" v="262" actId="14100"/>
          <ac:picMkLst>
            <pc:docMk/>
            <pc:sldMk cId="3921055656" sldId="266"/>
            <ac:picMk id="5" creationId="{0BDC6EA5-1F2C-89AE-1F0A-AA3FF1428B24}"/>
          </ac:picMkLst>
        </pc:picChg>
      </pc:sldChg>
      <pc:sldChg chg="modSp mod">
        <pc:chgData name="Inga SOPA" userId="9803d837-686c-4c3a-a5a5-ba805e9e4202" providerId="ADAL" clId="{04FEA7D5-41E1-44B3-865E-6D0A1B30D298}" dt="2023-01-26T09:25:15.073" v="257" actId="1076"/>
        <pc:sldMkLst>
          <pc:docMk/>
          <pc:sldMk cId="3391921725" sldId="267"/>
        </pc:sldMkLst>
        <pc:spChg chg="mod">
          <ac:chgData name="Inga SOPA" userId="9803d837-686c-4c3a-a5a5-ba805e9e4202" providerId="ADAL" clId="{04FEA7D5-41E1-44B3-865E-6D0A1B30D298}" dt="2023-01-26T09:25:15.073" v="257" actId="1076"/>
          <ac:spMkLst>
            <pc:docMk/>
            <pc:sldMk cId="3391921725" sldId="267"/>
            <ac:spMk id="3" creationId="{18C20EE9-9FC7-D0AA-691C-B6DFE23D4326}"/>
          </ac:spMkLst>
        </pc:spChg>
        <pc:picChg chg="mod">
          <ac:chgData name="Inga SOPA" userId="9803d837-686c-4c3a-a5a5-ba805e9e4202" providerId="ADAL" clId="{04FEA7D5-41E1-44B3-865E-6D0A1B30D298}" dt="2023-01-26T08:33:18.266" v="29" actId="14100"/>
          <ac:picMkLst>
            <pc:docMk/>
            <pc:sldMk cId="3391921725" sldId="267"/>
            <ac:picMk id="2" creationId="{A0ACB567-727A-FF9E-7B8C-C1FBB8FFABBB}"/>
          </ac:picMkLst>
        </pc:picChg>
      </pc:sldChg>
      <pc:sldChg chg="addSp delSp modSp mod">
        <pc:chgData name="Inga SOPA" userId="9803d837-686c-4c3a-a5a5-ba805e9e4202" providerId="ADAL" clId="{04FEA7D5-41E1-44B3-865E-6D0A1B30D298}" dt="2023-01-26T09:11:24.472" v="221" actId="1076"/>
        <pc:sldMkLst>
          <pc:docMk/>
          <pc:sldMk cId="2948297611" sldId="271"/>
        </pc:sldMkLst>
        <pc:spChg chg="add mod">
          <ac:chgData name="Inga SOPA" userId="9803d837-686c-4c3a-a5a5-ba805e9e4202" providerId="ADAL" clId="{04FEA7D5-41E1-44B3-865E-6D0A1B30D298}" dt="2023-01-26T09:09:30.235" v="214" actId="14100"/>
          <ac:spMkLst>
            <pc:docMk/>
            <pc:sldMk cId="2948297611" sldId="271"/>
            <ac:spMk id="4" creationId="{096084AE-EA16-A50C-D25D-05D800DFAEA7}"/>
          </ac:spMkLst>
        </pc:spChg>
        <pc:graphicFrameChg chg="del">
          <ac:chgData name="Inga SOPA" userId="9803d837-686c-4c3a-a5a5-ba805e9e4202" providerId="ADAL" clId="{04FEA7D5-41E1-44B3-865E-6D0A1B30D298}" dt="2023-01-26T09:11:01.552" v="215" actId="478"/>
          <ac:graphicFrameMkLst>
            <pc:docMk/>
            <pc:sldMk cId="2948297611" sldId="271"/>
            <ac:graphicFrameMk id="2" creationId="{EBAE0ECA-4259-DDE3-67EB-771F096B2282}"/>
          </ac:graphicFrameMkLst>
        </pc:graphicFrameChg>
        <pc:picChg chg="add mod">
          <ac:chgData name="Inga SOPA" userId="9803d837-686c-4c3a-a5a5-ba805e9e4202" providerId="ADAL" clId="{04FEA7D5-41E1-44B3-865E-6D0A1B30D298}" dt="2023-01-26T09:11:24.472" v="221" actId="1076"/>
          <ac:picMkLst>
            <pc:docMk/>
            <pc:sldMk cId="2948297611" sldId="271"/>
            <ac:picMk id="1026" creationId="{892EE191-0D1A-2DA8-77C9-0130226B246B}"/>
          </ac:picMkLst>
        </pc:picChg>
      </pc:sldChg>
      <pc:sldChg chg="modSp mod">
        <pc:chgData name="Inga SOPA" userId="9803d837-686c-4c3a-a5a5-ba805e9e4202" providerId="ADAL" clId="{04FEA7D5-41E1-44B3-865E-6D0A1B30D298}" dt="2023-01-26T08:58:53.526" v="163" actId="6549"/>
        <pc:sldMkLst>
          <pc:docMk/>
          <pc:sldMk cId="384936088" sldId="299"/>
        </pc:sldMkLst>
        <pc:spChg chg="mod">
          <ac:chgData name="Inga SOPA" userId="9803d837-686c-4c3a-a5a5-ba805e9e4202" providerId="ADAL" clId="{04FEA7D5-41E1-44B3-865E-6D0A1B30D298}" dt="2023-01-26T08:58:53.526" v="163" actId="6549"/>
          <ac:spMkLst>
            <pc:docMk/>
            <pc:sldMk cId="384936088" sldId="299"/>
            <ac:spMk id="2" creationId="{00000000-0000-0000-0000-000000000000}"/>
          </ac:spMkLst>
        </pc:spChg>
        <pc:spChg chg="mod">
          <ac:chgData name="Inga SOPA" userId="9803d837-686c-4c3a-a5a5-ba805e9e4202" providerId="ADAL" clId="{04FEA7D5-41E1-44B3-865E-6D0A1B30D298}" dt="2023-01-26T08:52:42.497" v="88" actId="14100"/>
          <ac:spMkLst>
            <pc:docMk/>
            <pc:sldMk cId="384936088" sldId="299"/>
            <ac:spMk id="1562" creationId="{00000000-0000-0000-0000-000000000000}"/>
          </ac:spMkLst>
        </pc:spChg>
        <pc:picChg chg="mod">
          <ac:chgData name="Inga SOPA" userId="9803d837-686c-4c3a-a5a5-ba805e9e4202" providerId="ADAL" clId="{04FEA7D5-41E1-44B3-865E-6D0A1B30D298}" dt="2023-01-26T08:52:36.962" v="87" actId="1076"/>
          <ac:picMkLst>
            <pc:docMk/>
            <pc:sldMk cId="384936088" sldId="299"/>
            <ac:picMk id="5" creationId="{55DEEC20-5D10-FCF8-23DB-4E4940272882}"/>
          </ac:picMkLst>
        </pc:picChg>
      </pc:sldChg>
      <pc:sldChg chg="addSp modSp new mod">
        <pc:chgData name="Inga SOPA" userId="9803d837-686c-4c3a-a5a5-ba805e9e4202" providerId="ADAL" clId="{04FEA7D5-41E1-44B3-865E-6D0A1B30D298}" dt="2023-01-26T09:25:02.265" v="255" actId="1076"/>
        <pc:sldMkLst>
          <pc:docMk/>
          <pc:sldMk cId="1340628189" sldId="302"/>
        </pc:sldMkLst>
        <pc:spChg chg="add mod">
          <ac:chgData name="Inga SOPA" userId="9803d837-686c-4c3a-a5a5-ba805e9e4202" providerId="ADAL" clId="{04FEA7D5-41E1-44B3-865E-6D0A1B30D298}" dt="2023-01-26T09:24:52.939" v="252" actId="14100"/>
          <ac:spMkLst>
            <pc:docMk/>
            <pc:sldMk cId="1340628189" sldId="302"/>
            <ac:spMk id="3" creationId="{2498364A-BE90-A231-B6AD-3D43D8E24EF1}"/>
          </ac:spMkLst>
        </pc:spChg>
        <pc:picChg chg="add mod">
          <ac:chgData name="Inga SOPA" userId="9803d837-686c-4c3a-a5a5-ba805e9e4202" providerId="ADAL" clId="{04FEA7D5-41E1-44B3-865E-6D0A1B30D298}" dt="2023-01-26T09:25:02.265" v="255" actId="1076"/>
          <ac:picMkLst>
            <pc:docMk/>
            <pc:sldMk cId="1340628189" sldId="302"/>
            <ac:picMk id="5" creationId="{ACE92C9D-F23D-45FF-3B02-EC6AC14526A5}"/>
          </ac:picMkLst>
        </pc:picChg>
      </pc:sldChg>
      <pc:sldChg chg="addSp modSp new mod">
        <pc:chgData name="Inga SOPA" userId="9803d837-686c-4c3a-a5a5-ba805e9e4202" providerId="ADAL" clId="{04FEA7D5-41E1-44B3-865E-6D0A1B30D298}" dt="2023-01-26T09:23:59.408" v="247" actId="1076"/>
        <pc:sldMkLst>
          <pc:docMk/>
          <pc:sldMk cId="2895694774" sldId="303"/>
        </pc:sldMkLst>
        <pc:spChg chg="add mod">
          <ac:chgData name="Inga SOPA" userId="9803d837-686c-4c3a-a5a5-ba805e9e4202" providerId="ADAL" clId="{04FEA7D5-41E1-44B3-865E-6D0A1B30D298}" dt="2023-01-26T09:23:59.408" v="247" actId="1076"/>
          <ac:spMkLst>
            <pc:docMk/>
            <pc:sldMk cId="2895694774" sldId="303"/>
            <ac:spMk id="3" creationId="{23976E73-CC9D-8687-8D8B-C96373C7EDA4}"/>
          </ac:spMkLst>
        </pc:spChg>
        <pc:picChg chg="add mod">
          <ac:chgData name="Inga SOPA" userId="9803d837-686c-4c3a-a5a5-ba805e9e4202" providerId="ADAL" clId="{04FEA7D5-41E1-44B3-865E-6D0A1B30D298}" dt="2023-01-26T08:44:10.826" v="52" actId="1076"/>
          <ac:picMkLst>
            <pc:docMk/>
            <pc:sldMk cId="2895694774" sldId="303"/>
            <ac:picMk id="5" creationId="{8DB75EC8-4403-A461-2D32-6EC452954540}"/>
          </ac:picMkLst>
        </pc:picChg>
      </pc:sldChg>
      <pc:sldChg chg="addSp modSp new mod">
        <pc:chgData name="Inga SOPA" userId="9803d837-686c-4c3a-a5a5-ba805e9e4202" providerId="ADAL" clId="{04FEA7D5-41E1-44B3-865E-6D0A1B30D298}" dt="2023-01-26T08:44:57.645" v="58" actId="255"/>
        <pc:sldMkLst>
          <pc:docMk/>
          <pc:sldMk cId="2308710787" sldId="304"/>
        </pc:sldMkLst>
        <pc:spChg chg="add mod">
          <ac:chgData name="Inga SOPA" userId="9803d837-686c-4c3a-a5a5-ba805e9e4202" providerId="ADAL" clId="{04FEA7D5-41E1-44B3-865E-6D0A1B30D298}" dt="2023-01-26T08:44:57.645" v="58" actId="255"/>
          <ac:spMkLst>
            <pc:docMk/>
            <pc:sldMk cId="2308710787" sldId="304"/>
            <ac:spMk id="3" creationId="{5AC09B11-E1FB-6F6D-4176-163CE8DAC9AF}"/>
          </ac:spMkLst>
        </pc:spChg>
        <pc:picChg chg="add mod">
          <ac:chgData name="Inga SOPA" userId="9803d837-686c-4c3a-a5a5-ba805e9e4202" providerId="ADAL" clId="{04FEA7D5-41E1-44B3-865E-6D0A1B30D298}" dt="2023-01-26T08:44:43.794" v="57" actId="1076"/>
          <ac:picMkLst>
            <pc:docMk/>
            <pc:sldMk cId="2308710787" sldId="304"/>
            <ac:picMk id="5" creationId="{A27E6C34-78C5-C00A-9D15-947493BDC006}"/>
          </ac:picMkLst>
        </pc:picChg>
      </pc:sldChg>
      <pc:sldChg chg="addSp modSp new mod">
        <pc:chgData name="Inga SOPA" userId="9803d837-686c-4c3a-a5a5-ba805e9e4202" providerId="ADAL" clId="{04FEA7D5-41E1-44B3-865E-6D0A1B30D298}" dt="2023-01-26T08:47:41.249" v="62" actId="14100"/>
        <pc:sldMkLst>
          <pc:docMk/>
          <pc:sldMk cId="998527263" sldId="305"/>
        </pc:sldMkLst>
        <pc:picChg chg="add mod">
          <ac:chgData name="Inga SOPA" userId="9803d837-686c-4c3a-a5a5-ba805e9e4202" providerId="ADAL" clId="{04FEA7D5-41E1-44B3-865E-6D0A1B30D298}" dt="2023-01-26T08:47:41.249" v="62" actId="14100"/>
          <ac:picMkLst>
            <pc:docMk/>
            <pc:sldMk cId="998527263" sldId="305"/>
            <ac:picMk id="3" creationId="{48841BF7-DBD6-E1AE-889C-ED268B19272E}"/>
          </ac:picMkLst>
        </pc:picChg>
      </pc:sldChg>
      <pc:sldChg chg="addSp modSp new mod">
        <pc:chgData name="Inga SOPA" userId="9803d837-686c-4c3a-a5a5-ba805e9e4202" providerId="ADAL" clId="{04FEA7D5-41E1-44B3-865E-6D0A1B30D298}" dt="2023-01-26T08:48:53.386" v="72" actId="14100"/>
        <pc:sldMkLst>
          <pc:docMk/>
          <pc:sldMk cId="1567716196" sldId="306"/>
        </pc:sldMkLst>
        <pc:picChg chg="add mod">
          <ac:chgData name="Inga SOPA" userId="9803d837-686c-4c3a-a5a5-ba805e9e4202" providerId="ADAL" clId="{04FEA7D5-41E1-44B3-865E-6D0A1B30D298}" dt="2023-01-26T08:48:53.386" v="72" actId="14100"/>
          <ac:picMkLst>
            <pc:docMk/>
            <pc:sldMk cId="1567716196" sldId="306"/>
            <ac:picMk id="3" creationId="{FADCCE82-FA42-861E-7E55-3A2F2CD8CDFF}"/>
          </ac:picMkLst>
        </pc:picChg>
      </pc:sldChg>
      <pc:sldChg chg="addSp modSp new mod">
        <pc:chgData name="Inga SOPA" userId="9803d837-686c-4c3a-a5a5-ba805e9e4202" providerId="ADAL" clId="{04FEA7D5-41E1-44B3-865E-6D0A1B30D298}" dt="2023-01-26T08:48:46.698" v="70" actId="14100"/>
        <pc:sldMkLst>
          <pc:docMk/>
          <pc:sldMk cId="2865324492" sldId="307"/>
        </pc:sldMkLst>
        <pc:picChg chg="add mod">
          <ac:chgData name="Inga SOPA" userId="9803d837-686c-4c3a-a5a5-ba805e9e4202" providerId="ADAL" clId="{04FEA7D5-41E1-44B3-865E-6D0A1B30D298}" dt="2023-01-26T08:48:46.698" v="70" actId="14100"/>
          <ac:picMkLst>
            <pc:docMk/>
            <pc:sldMk cId="2865324492" sldId="307"/>
            <ac:picMk id="3" creationId="{ADC59A66-4D6C-5253-DFDA-6FC31CEE5FBE}"/>
          </ac:picMkLst>
        </pc:picChg>
      </pc:sldChg>
      <pc:sldChg chg="addSp modSp new mod">
        <pc:chgData name="Inga SOPA" userId="9803d837-686c-4c3a-a5a5-ba805e9e4202" providerId="ADAL" clId="{04FEA7D5-41E1-44B3-865E-6D0A1B30D298}" dt="2023-01-26T09:17:44.825" v="236" actId="1076"/>
        <pc:sldMkLst>
          <pc:docMk/>
          <pc:sldMk cId="402977666" sldId="308"/>
        </pc:sldMkLst>
        <pc:spChg chg="add mod">
          <ac:chgData name="Inga SOPA" userId="9803d837-686c-4c3a-a5a5-ba805e9e4202" providerId="ADAL" clId="{04FEA7D5-41E1-44B3-865E-6D0A1B30D298}" dt="2023-01-26T09:05:24.609" v="192" actId="1076"/>
          <ac:spMkLst>
            <pc:docMk/>
            <pc:sldMk cId="402977666" sldId="308"/>
            <ac:spMk id="3" creationId="{3E969BEB-C3A8-0663-16EE-A513CD374A78}"/>
          </ac:spMkLst>
        </pc:spChg>
        <pc:spChg chg="add mod">
          <ac:chgData name="Inga SOPA" userId="9803d837-686c-4c3a-a5a5-ba805e9e4202" providerId="ADAL" clId="{04FEA7D5-41E1-44B3-865E-6D0A1B30D298}" dt="2023-01-26T09:17:44.825" v="236" actId="1076"/>
          <ac:spMkLst>
            <pc:docMk/>
            <pc:sldMk cId="402977666" sldId="308"/>
            <ac:spMk id="6" creationId="{FFE849BF-1D0B-012F-2EE1-71D685194BFF}"/>
          </ac:spMkLst>
        </pc:spChg>
        <pc:picChg chg="add mod">
          <ac:chgData name="Inga SOPA" userId="9803d837-686c-4c3a-a5a5-ba805e9e4202" providerId="ADAL" clId="{04FEA7D5-41E1-44B3-865E-6D0A1B30D298}" dt="2023-01-26T09:06:07.697" v="195" actId="1076"/>
          <ac:picMkLst>
            <pc:docMk/>
            <pc:sldMk cId="402977666" sldId="308"/>
            <ac:picMk id="5" creationId="{7BD79A67-B248-8AAA-0466-364EA36D5578}"/>
          </ac:picMkLst>
        </pc:picChg>
      </pc:sldChg>
      <pc:sldChg chg="addSp delSp modSp new mod setBg">
        <pc:chgData name="Inga SOPA" userId="9803d837-686c-4c3a-a5a5-ba805e9e4202" providerId="ADAL" clId="{04FEA7D5-41E1-44B3-865E-6D0A1B30D298}" dt="2023-01-26T09:17:38.826" v="234" actId="21"/>
        <pc:sldMkLst>
          <pc:docMk/>
          <pc:sldMk cId="35737079" sldId="309"/>
        </pc:sldMkLst>
        <pc:spChg chg="add del mod">
          <ac:chgData name="Inga SOPA" userId="9803d837-686c-4c3a-a5a5-ba805e9e4202" providerId="ADAL" clId="{04FEA7D5-41E1-44B3-865E-6D0A1B30D298}" dt="2023-01-26T09:17:38.826" v="234" actId="21"/>
          <ac:spMkLst>
            <pc:docMk/>
            <pc:sldMk cId="35737079" sldId="309"/>
            <ac:spMk id="4" creationId="{6DB229ED-0FC5-0E26-B755-C4B16A7643A4}"/>
          </ac:spMkLst>
        </pc:spChg>
        <pc:spChg chg="add">
          <ac:chgData name="Inga SOPA" userId="9803d837-686c-4c3a-a5a5-ba805e9e4202" providerId="ADAL" clId="{04FEA7D5-41E1-44B3-865E-6D0A1B30D298}" dt="2023-01-26T09:07:29.504" v="200" actId="26606"/>
          <ac:spMkLst>
            <pc:docMk/>
            <pc:sldMk cId="35737079" sldId="309"/>
            <ac:spMk id="9" creationId="{BC3E363D-4793-4E9B-88F5-58007346CFBE}"/>
          </ac:spMkLst>
        </pc:spChg>
        <pc:picChg chg="add mod">
          <ac:chgData name="Inga SOPA" userId="9803d837-686c-4c3a-a5a5-ba805e9e4202" providerId="ADAL" clId="{04FEA7D5-41E1-44B3-865E-6D0A1B30D298}" dt="2023-01-26T09:17:18.393" v="233" actId="1076"/>
          <ac:picMkLst>
            <pc:docMk/>
            <pc:sldMk cId="35737079" sldId="309"/>
            <ac:picMk id="2" creationId="{36EB1F8D-7030-6386-82BB-2945EC9825C4}"/>
          </ac:picMkLst>
        </pc:picChg>
        <pc:picChg chg="add">
          <ac:chgData name="Inga SOPA" userId="9803d837-686c-4c3a-a5a5-ba805e9e4202" providerId="ADAL" clId="{04FEA7D5-41E1-44B3-865E-6D0A1B30D298}" dt="2023-01-26T09:07:29.504" v="200" actId="26606"/>
          <ac:picMkLst>
            <pc:docMk/>
            <pc:sldMk cId="35737079" sldId="309"/>
            <ac:picMk id="7" creationId="{43BCD4D4-0FCB-418E-9D58-033B2DB4157F}"/>
          </ac:picMkLst>
        </pc:picChg>
        <pc:picChg chg="add">
          <ac:chgData name="Inga SOPA" userId="9803d837-686c-4c3a-a5a5-ba805e9e4202" providerId="ADAL" clId="{04FEA7D5-41E1-44B3-865E-6D0A1B30D298}" dt="2023-01-26T09:07:29.504" v="200" actId="26606"/>
          <ac:picMkLst>
            <pc:docMk/>
            <pc:sldMk cId="35737079" sldId="309"/>
            <ac:picMk id="11" creationId="{AA3F2319-3466-4D84-ABE4-77BC773F35D1}"/>
          </ac:picMkLst>
        </pc:picChg>
      </pc:sldChg>
      <pc:sldChg chg="addSp modSp new mod">
        <pc:chgData name="Inga SOPA" userId="9803d837-686c-4c3a-a5a5-ba805e9e4202" providerId="ADAL" clId="{04FEA7D5-41E1-44B3-865E-6D0A1B30D298}" dt="2023-01-26T13:26:28.668" v="290" actId="1076"/>
        <pc:sldMkLst>
          <pc:docMk/>
          <pc:sldMk cId="2997392364" sldId="310"/>
        </pc:sldMkLst>
        <pc:spChg chg="add mod">
          <ac:chgData name="Inga SOPA" userId="9803d837-686c-4c3a-a5a5-ba805e9e4202" providerId="ADAL" clId="{04FEA7D5-41E1-44B3-865E-6D0A1B30D298}" dt="2023-01-26T13:26:16.156" v="287" actId="1076"/>
          <ac:spMkLst>
            <pc:docMk/>
            <pc:sldMk cId="2997392364" sldId="310"/>
            <ac:spMk id="4" creationId="{9EC935C3-2D45-2130-9A3D-C772F933CB7C}"/>
          </ac:spMkLst>
        </pc:spChg>
        <pc:picChg chg="add mod modCrop">
          <ac:chgData name="Inga SOPA" userId="9803d837-686c-4c3a-a5a5-ba805e9e4202" providerId="ADAL" clId="{04FEA7D5-41E1-44B3-865E-6D0A1B30D298}" dt="2023-01-26T13:26:28.668" v="290" actId="1076"/>
          <ac:picMkLst>
            <pc:docMk/>
            <pc:sldMk cId="2997392364" sldId="310"/>
            <ac:picMk id="3" creationId="{69E30595-1BF6-BC8C-3F17-BC139F494D66}"/>
          </ac:picMkLst>
        </pc:picChg>
        <pc:cxnChg chg="add mod">
          <ac:chgData name="Inga SOPA" userId="9803d837-686c-4c3a-a5a5-ba805e9e4202" providerId="ADAL" clId="{04FEA7D5-41E1-44B3-865E-6D0A1B30D298}" dt="2023-01-26T13:26:20.828" v="288" actId="1076"/>
          <ac:cxnSpMkLst>
            <pc:docMk/>
            <pc:sldMk cId="2997392364" sldId="310"/>
            <ac:cxnSpMk id="6" creationId="{45795A5A-C237-9E5D-8301-3B141DECA655}"/>
          </ac:cxnSpMkLst>
        </pc:cxnChg>
      </pc:sldChg>
      <pc:sldChg chg="addSp modSp new mod">
        <pc:chgData name="Inga SOPA" userId="9803d837-686c-4c3a-a5a5-ba805e9e4202" providerId="ADAL" clId="{04FEA7D5-41E1-44B3-865E-6D0A1B30D298}" dt="2023-01-26T13:42:07" v="305" actId="20577"/>
        <pc:sldMkLst>
          <pc:docMk/>
          <pc:sldMk cId="782067805" sldId="311"/>
        </pc:sldMkLst>
        <pc:spChg chg="add mod">
          <ac:chgData name="Inga SOPA" userId="9803d837-686c-4c3a-a5a5-ba805e9e4202" providerId="ADAL" clId="{04FEA7D5-41E1-44B3-865E-6D0A1B30D298}" dt="2023-01-26T13:41:24.323" v="301" actId="1076"/>
          <ac:spMkLst>
            <pc:docMk/>
            <pc:sldMk cId="782067805" sldId="311"/>
            <ac:spMk id="3" creationId="{207B76EE-478F-CCFF-0709-CBBF01AFD830}"/>
          </ac:spMkLst>
        </pc:spChg>
        <pc:spChg chg="add mod">
          <ac:chgData name="Inga SOPA" userId="9803d837-686c-4c3a-a5a5-ba805e9e4202" providerId="ADAL" clId="{04FEA7D5-41E1-44B3-865E-6D0A1B30D298}" dt="2023-01-26T13:42:07" v="305" actId="20577"/>
          <ac:spMkLst>
            <pc:docMk/>
            <pc:sldMk cId="782067805" sldId="311"/>
            <ac:spMk id="5" creationId="{CBAA4C2F-8C7F-155E-4A71-668A1B6AFE1A}"/>
          </ac:spMkLst>
        </pc:spChg>
      </pc:sldChg>
    </pc:docChg>
  </pc:docChgLst>
  <pc:docChgLst>
    <pc:chgData name="Inga SOPA" userId="9803d837-686c-4c3a-a5a5-ba805e9e4202" providerId="ADAL" clId="{138AF678-DD93-4611-87BB-CF8FE2177D23}"/>
    <pc:docChg chg="undo redo custSel addSld delSld modSld sldOrd modMainMaster">
      <pc:chgData name="Inga SOPA" userId="9803d837-686c-4c3a-a5a5-ba805e9e4202" providerId="ADAL" clId="{138AF678-DD93-4611-87BB-CF8FE2177D23}" dt="2023-01-24T12:59:06.682" v="1294" actId="255"/>
      <pc:docMkLst>
        <pc:docMk/>
      </pc:docMkLst>
      <pc:sldChg chg="addSp delSp modSp new mod setBg delDesignElem">
        <pc:chgData name="Inga SOPA" userId="9803d837-686c-4c3a-a5a5-ba805e9e4202" providerId="ADAL" clId="{138AF678-DD93-4611-87BB-CF8FE2177D23}" dt="2023-01-23T13:38:30.096" v="980"/>
        <pc:sldMkLst>
          <pc:docMk/>
          <pc:sldMk cId="3261802533" sldId="256"/>
        </pc:sldMkLst>
        <pc:spChg chg="mod">
          <ac:chgData name="Inga SOPA" userId="9803d837-686c-4c3a-a5a5-ba805e9e4202" providerId="ADAL" clId="{138AF678-DD93-4611-87BB-CF8FE2177D23}" dt="2023-01-23T11:58:59.647" v="528" actId="26606"/>
          <ac:spMkLst>
            <pc:docMk/>
            <pc:sldMk cId="3261802533" sldId="256"/>
            <ac:spMk id="2" creationId="{03C48A2A-55AF-1955-23EC-F6339FCF4671}"/>
          </ac:spMkLst>
        </pc:spChg>
        <pc:spChg chg="mod">
          <ac:chgData name="Inga SOPA" userId="9803d837-686c-4c3a-a5a5-ba805e9e4202" providerId="ADAL" clId="{138AF678-DD93-4611-87BB-CF8FE2177D23}" dt="2023-01-23T11:59:41.198" v="583" actId="121"/>
          <ac:spMkLst>
            <pc:docMk/>
            <pc:sldMk cId="3261802533" sldId="256"/>
            <ac:spMk id="3" creationId="{6ED2BBD6-DE60-404F-EE6D-9D7B2E4827FF}"/>
          </ac:spMkLst>
        </pc:spChg>
        <pc:grpChg chg="add del">
          <ac:chgData name="Inga SOPA" userId="9803d837-686c-4c3a-a5a5-ba805e9e4202" providerId="ADAL" clId="{138AF678-DD93-4611-87BB-CF8FE2177D23}" dt="2023-01-23T13:38:30.096" v="980"/>
          <ac:grpSpMkLst>
            <pc:docMk/>
            <pc:sldMk cId="3261802533" sldId="256"/>
            <ac:grpSpMk id="9" creationId="{6C68F39D-867D-4AFF-94C4-C3829AD5C5B5}"/>
          </ac:grpSpMkLst>
        </pc:grpChg>
        <pc:grpChg chg="add del">
          <ac:chgData name="Inga SOPA" userId="9803d837-686c-4c3a-a5a5-ba805e9e4202" providerId="ADAL" clId="{138AF678-DD93-4611-87BB-CF8FE2177D23}" dt="2023-01-23T13:38:30.096" v="980"/>
          <ac:grpSpMkLst>
            <pc:docMk/>
            <pc:sldMk cId="3261802533" sldId="256"/>
            <ac:grpSpMk id="13" creationId="{4466CCD0-FEF9-460D-9FB6-11613A492B66}"/>
          </ac:grpSpMkLst>
        </pc:grpChg>
        <pc:grpChg chg="add del">
          <ac:chgData name="Inga SOPA" userId="9803d837-686c-4c3a-a5a5-ba805e9e4202" providerId="ADAL" clId="{138AF678-DD93-4611-87BB-CF8FE2177D23}" dt="2023-01-23T13:38:30.096" v="980"/>
          <ac:grpSpMkLst>
            <pc:docMk/>
            <pc:sldMk cId="3261802533" sldId="256"/>
            <ac:grpSpMk id="69" creationId="{176E1971-1C4C-46C8-A821-63766428014D}"/>
          </ac:grpSpMkLst>
        </pc:grpChg>
        <pc:picChg chg="add">
          <ac:chgData name="Inga SOPA" userId="9803d837-686c-4c3a-a5a5-ba805e9e4202" providerId="ADAL" clId="{138AF678-DD93-4611-87BB-CF8FE2177D23}" dt="2023-01-23T11:58:59.647" v="528" actId="26606"/>
          <ac:picMkLst>
            <pc:docMk/>
            <pc:sldMk cId="3261802533" sldId="256"/>
            <ac:picMk id="5" creationId="{49C0C64F-8206-BBF1-E556-D83AA86F0BD6}"/>
          </ac:picMkLst>
        </pc:picChg>
      </pc:sldChg>
      <pc:sldChg chg="modSp mod">
        <pc:chgData name="Inga SOPA" userId="9803d837-686c-4c3a-a5a5-ba805e9e4202" providerId="ADAL" clId="{138AF678-DD93-4611-87BB-CF8FE2177D23}" dt="2023-01-24T12:30:17.946" v="1256"/>
        <pc:sldMkLst>
          <pc:docMk/>
          <pc:sldMk cId="3728695978" sldId="258"/>
        </pc:sldMkLst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3728695978" sldId="258"/>
            <ac:spMk id="2" creationId="{00000000-0000-0000-0000-000000000000}"/>
          </ac:spMkLst>
        </pc:spChg>
        <pc:graphicFrameChg chg="mod modGraphic">
          <ac:chgData name="Inga SOPA" userId="9803d837-686c-4c3a-a5a5-ba805e9e4202" providerId="ADAL" clId="{138AF678-DD93-4611-87BB-CF8FE2177D23}" dt="2023-01-20T12:13:31.530" v="95" actId="207"/>
          <ac:graphicFrameMkLst>
            <pc:docMk/>
            <pc:sldMk cId="3728695978" sldId="258"/>
            <ac:graphicFrameMk id="6" creationId="{00000000-0000-0000-0000-000000000000}"/>
          </ac:graphicFrameMkLst>
        </pc:graphicFrameChg>
      </pc:sldChg>
      <pc:sldChg chg="delSp modSp add mod modAnim">
        <pc:chgData name="Inga SOPA" userId="9803d837-686c-4c3a-a5a5-ba805e9e4202" providerId="ADAL" clId="{138AF678-DD93-4611-87BB-CF8FE2177D23}" dt="2023-01-23T12:03:49.485" v="653"/>
        <pc:sldMkLst>
          <pc:docMk/>
          <pc:sldMk cId="1180793203" sldId="262"/>
        </pc:sldMkLst>
        <pc:spChg chg="mod">
          <ac:chgData name="Inga SOPA" userId="9803d837-686c-4c3a-a5a5-ba805e9e4202" providerId="ADAL" clId="{138AF678-DD93-4611-87BB-CF8FE2177D23}" dt="2023-01-23T12:01:02.539" v="594" actId="108"/>
          <ac:spMkLst>
            <pc:docMk/>
            <pc:sldMk cId="1180793203" sldId="262"/>
            <ac:spMk id="2" creationId="{00000000-0000-0000-0000-000000000000}"/>
          </ac:spMkLst>
        </pc:spChg>
        <pc:spChg chg="mod topLvl">
          <ac:chgData name="Inga SOPA" userId="9803d837-686c-4c3a-a5a5-ba805e9e4202" providerId="ADAL" clId="{138AF678-DD93-4611-87BB-CF8FE2177D23}" dt="2023-01-23T12:00:54.989" v="593" actId="1076"/>
          <ac:spMkLst>
            <pc:docMk/>
            <pc:sldMk cId="1180793203" sldId="262"/>
            <ac:spMk id="5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0T12:01:06.191" v="26" actId="255"/>
          <ac:spMkLst>
            <pc:docMk/>
            <pc:sldMk cId="1180793203" sldId="262"/>
            <ac:spMk id="6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0T12:01:28.967" v="31" actId="1076"/>
          <ac:spMkLst>
            <pc:docMk/>
            <pc:sldMk cId="1180793203" sldId="262"/>
            <ac:spMk id="10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0T11:59:43.608" v="18" actId="1076"/>
          <ac:spMkLst>
            <pc:docMk/>
            <pc:sldMk cId="1180793203" sldId="262"/>
            <ac:spMk id="11" creationId="{00000000-0000-0000-0000-000000000000}"/>
          </ac:spMkLst>
        </pc:spChg>
        <pc:grpChg chg="mod">
          <ac:chgData name="Inga SOPA" userId="9803d837-686c-4c3a-a5a5-ba805e9e4202" providerId="ADAL" clId="{138AF678-DD93-4611-87BB-CF8FE2177D23}" dt="2023-01-23T11:59:52.786" v="584" actId="207"/>
          <ac:grpSpMkLst>
            <pc:docMk/>
            <pc:sldMk cId="1180793203" sldId="262"/>
            <ac:grpSpMk id="7" creationId="{00000000-0000-0000-0000-000000000000}"/>
          </ac:grpSpMkLst>
        </pc:grpChg>
        <pc:grpChg chg="del">
          <ac:chgData name="Inga SOPA" userId="9803d837-686c-4c3a-a5a5-ba805e9e4202" providerId="ADAL" clId="{138AF678-DD93-4611-87BB-CF8FE2177D23}" dt="2023-01-20T12:00:16.706" v="20" actId="165"/>
          <ac:grpSpMkLst>
            <pc:docMk/>
            <pc:sldMk cId="1180793203" sldId="262"/>
            <ac:grpSpMk id="9" creationId="{00000000-0000-0000-0000-000000000000}"/>
          </ac:grpSpMkLst>
        </pc:grpChg>
        <pc:picChg chg="mod topLvl">
          <ac:chgData name="Inga SOPA" userId="9803d837-686c-4c3a-a5a5-ba805e9e4202" providerId="ADAL" clId="{138AF678-DD93-4611-87BB-CF8FE2177D23}" dt="2023-01-23T12:02:42.501" v="630"/>
          <ac:picMkLst>
            <pc:docMk/>
            <pc:sldMk cId="1180793203" sldId="262"/>
            <ac:picMk id="1028" creationId="{00000000-0000-0000-0000-000000000000}"/>
          </ac:picMkLst>
        </pc:picChg>
        <pc:picChg chg="mod">
          <ac:chgData name="Inga SOPA" userId="9803d837-686c-4c3a-a5a5-ba805e9e4202" providerId="ADAL" clId="{138AF678-DD93-4611-87BB-CF8FE2177D23}" dt="2023-01-23T12:03:18.421" v="643"/>
          <ac:picMkLst>
            <pc:docMk/>
            <pc:sldMk cId="1180793203" sldId="262"/>
            <ac:picMk id="1032" creationId="{00000000-0000-0000-0000-000000000000}"/>
          </ac:picMkLst>
        </pc:picChg>
        <pc:picChg chg="mod">
          <ac:chgData name="Inga SOPA" userId="9803d837-686c-4c3a-a5a5-ba805e9e4202" providerId="ADAL" clId="{138AF678-DD93-4611-87BB-CF8FE2177D23}" dt="2023-01-23T12:03:49.485" v="653"/>
          <ac:picMkLst>
            <pc:docMk/>
            <pc:sldMk cId="1180793203" sldId="262"/>
            <ac:picMk id="1034" creationId="{00000000-0000-0000-0000-000000000000}"/>
          </ac:picMkLst>
        </pc:picChg>
      </pc:sldChg>
      <pc:sldChg chg="modSp mod modAnim">
        <pc:chgData name="Inga SOPA" userId="9803d837-686c-4c3a-a5a5-ba805e9e4202" providerId="ADAL" clId="{138AF678-DD93-4611-87BB-CF8FE2177D23}" dt="2023-01-23T12:04:31.981" v="666"/>
        <pc:sldMkLst>
          <pc:docMk/>
          <pc:sldMk cId="732467521" sldId="263"/>
        </pc:sldMkLst>
        <pc:spChg chg="mod">
          <ac:chgData name="Inga SOPA" userId="9803d837-686c-4c3a-a5a5-ba805e9e4202" providerId="ADAL" clId="{138AF678-DD93-4611-87BB-CF8FE2177D23}" dt="2023-01-20T12:04:11.502" v="43"/>
          <ac:spMkLst>
            <pc:docMk/>
            <pc:sldMk cId="732467521" sldId="263"/>
            <ac:spMk id="3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0T12:03:10.558" v="39"/>
          <ac:spMkLst>
            <pc:docMk/>
            <pc:sldMk cId="732467521" sldId="263"/>
            <ac:spMk id="6" creationId="{00000000-0000-0000-0000-000000000000}"/>
          </ac:spMkLst>
        </pc:spChg>
        <pc:picChg chg="mod">
          <ac:chgData name="Inga SOPA" userId="9803d837-686c-4c3a-a5a5-ba805e9e4202" providerId="ADAL" clId="{138AF678-DD93-4611-87BB-CF8FE2177D23}" dt="2023-01-23T12:04:31.981" v="666"/>
          <ac:picMkLst>
            <pc:docMk/>
            <pc:sldMk cId="732467521" sldId="263"/>
            <ac:picMk id="5" creationId="{00000000-0000-0000-0000-000000000000}"/>
          </ac:picMkLst>
        </pc:picChg>
      </pc:sldChg>
      <pc:sldChg chg="addSp modSp mod modAnim">
        <pc:chgData name="Inga SOPA" userId="9803d837-686c-4c3a-a5a5-ba805e9e4202" providerId="ADAL" clId="{138AF678-DD93-4611-87BB-CF8FE2177D23}" dt="2023-01-23T12:02:02.493" v="614"/>
        <pc:sldMkLst>
          <pc:docMk/>
          <pc:sldMk cId="2367546438" sldId="264"/>
        </pc:sldMkLst>
        <pc:spChg chg="mod">
          <ac:chgData name="Inga SOPA" userId="9803d837-686c-4c3a-a5a5-ba805e9e4202" providerId="ADAL" clId="{138AF678-DD93-4611-87BB-CF8FE2177D23}" dt="2023-01-20T12:07:14.934" v="69"/>
          <ac:spMkLst>
            <pc:docMk/>
            <pc:sldMk cId="2367546438" sldId="264"/>
            <ac:spMk id="3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0T12:05:59.061" v="65" actId="255"/>
          <ac:spMkLst>
            <pc:docMk/>
            <pc:sldMk cId="2367546438" sldId="264"/>
            <ac:spMk id="6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0T12:06:19.061" v="67" actId="255"/>
          <ac:spMkLst>
            <pc:docMk/>
            <pc:sldMk cId="2367546438" sldId="264"/>
            <ac:spMk id="8" creationId="{9F42EB76-AB70-7830-AFC5-66139DABB795}"/>
          </ac:spMkLst>
        </pc:spChg>
        <pc:spChg chg="add mod">
          <ac:chgData name="Inga SOPA" userId="9803d837-686c-4c3a-a5a5-ba805e9e4202" providerId="ADAL" clId="{138AF678-DD93-4611-87BB-CF8FE2177D23}" dt="2023-01-20T12:08:14.306" v="81" actId="27636"/>
          <ac:spMkLst>
            <pc:docMk/>
            <pc:sldMk cId="2367546438" sldId="264"/>
            <ac:spMk id="9" creationId="{0C00F5F9-545E-F0A9-A6E0-3737E4FEB977}"/>
          </ac:spMkLst>
        </pc:spChg>
        <pc:grpChg chg="add mod">
          <ac:chgData name="Inga SOPA" userId="9803d837-686c-4c3a-a5a5-ba805e9e4202" providerId="ADAL" clId="{138AF678-DD93-4611-87BB-CF8FE2177D23}" dt="2023-01-20T12:04:42.401" v="49" actId="1076"/>
          <ac:grpSpMkLst>
            <pc:docMk/>
            <pc:sldMk cId="2367546438" sldId="264"/>
            <ac:grpSpMk id="2" creationId="{F091904A-C74E-D6BB-6FE5-7A9272D55EDD}"/>
          </ac:grpSpMkLst>
        </pc:grpChg>
        <pc:grpChg chg="mod">
          <ac:chgData name="Inga SOPA" userId="9803d837-686c-4c3a-a5a5-ba805e9e4202" providerId="ADAL" clId="{138AF678-DD93-4611-87BB-CF8FE2177D23}" dt="2023-01-20T12:04:25.487" v="45" actId="1076"/>
          <ac:grpSpMkLst>
            <pc:docMk/>
            <pc:sldMk cId="2367546438" sldId="264"/>
            <ac:grpSpMk id="4" creationId="{00000000-0000-0000-0000-000000000000}"/>
          </ac:grpSpMkLst>
        </pc:grpChg>
        <pc:picChg chg="mod">
          <ac:chgData name="Inga SOPA" userId="9803d837-686c-4c3a-a5a5-ba805e9e4202" providerId="ADAL" clId="{138AF678-DD93-4611-87BB-CF8FE2177D23}" dt="2023-01-23T12:02:02.493" v="614"/>
          <ac:picMkLst>
            <pc:docMk/>
            <pc:sldMk cId="2367546438" sldId="264"/>
            <ac:picMk id="5" creationId="{00000000-0000-0000-0000-000000000000}"/>
          </ac:picMkLst>
        </pc:picChg>
        <pc:picChg chg="mod">
          <ac:chgData name="Inga SOPA" userId="9803d837-686c-4c3a-a5a5-ba805e9e4202" providerId="ADAL" clId="{138AF678-DD93-4611-87BB-CF8FE2177D23}" dt="2023-01-20T12:04:42.401" v="49" actId="1076"/>
          <ac:picMkLst>
            <pc:docMk/>
            <pc:sldMk cId="2367546438" sldId="264"/>
            <ac:picMk id="7" creationId="{FC7DC889-72C8-1663-EAEB-96F3D318D99C}"/>
          </ac:picMkLst>
        </pc:picChg>
      </pc:sldChg>
      <pc:sldChg chg="addSp modSp new mod">
        <pc:chgData name="Inga SOPA" userId="9803d837-686c-4c3a-a5a5-ba805e9e4202" providerId="ADAL" clId="{138AF678-DD93-4611-87BB-CF8FE2177D23}" dt="2023-01-24T12:10:13.123" v="1212" actId="207"/>
        <pc:sldMkLst>
          <pc:docMk/>
          <pc:sldMk cId="1423634682" sldId="265"/>
        </pc:sldMkLst>
        <pc:spChg chg="mod">
          <ac:chgData name="Inga SOPA" userId="9803d837-686c-4c3a-a5a5-ba805e9e4202" providerId="ADAL" clId="{138AF678-DD93-4611-87BB-CF8FE2177D23}" dt="2023-01-24T12:10:13.123" v="1212" actId="207"/>
          <ac:spMkLst>
            <pc:docMk/>
            <pc:sldMk cId="1423634682" sldId="265"/>
            <ac:spMk id="2" creationId="{C86130BF-C9FA-CD97-1F22-E3AB71C96CD6}"/>
          </ac:spMkLst>
        </pc:spChg>
        <pc:spChg chg="mod">
          <ac:chgData name="Inga SOPA" userId="9803d837-686c-4c3a-a5a5-ba805e9e4202" providerId="ADAL" clId="{138AF678-DD93-4611-87BB-CF8FE2177D23}" dt="2023-01-23T11:52:03.596" v="490" actId="14100"/>
          <ac:spMkLst>
            <pc:docMk/>
            <pc:sldMk cId="1423634682" sldId="265"/>
            <ac:spMk id="3" creationId="{3B8F3ECA-6D76-A176-FEEA-BE7B289091A7}"/>
          </ac:spMkLst>
        </pc:spChg>
        <pc:picChg chg="add mod ord">
          <ac:chgData name="Inga SOPA" userId="9803d837-686c-4c3a-a5a5-ba805e9e4202" providerId="ADAL" clId="{138AF678-DD93-4611-87BB-CF8FE2177D23}" dt="2023-01-23T11:52:05.459" v="491" actId="1076"/>
          <ac:picMkLst>
            <pc:docMk/>
            <pc:sldMk cId="1423634682" sldId="265"/>
            <ac:picMk id="5" creationId="{81E79E73-244B-2E8C-84D5-75EDC61337B1}"/>
          </ac:picMkLst>
        </pc:picChg>
      </pc:sldChg>
      <pc:sldChg chg="delSp modSp del mod">
        <pc:chgData name="Inga SOPA" userId="9803d837-686c-4c3a-a5a5-ba805e9e4202" providerId="ADAL" clId="{138AF678-DD93-4611-87BB-CF8FE2177D23}" dt="2023-01-20T12:06:27.901" v="68" actId="2696"/>
        <pc:sldMkLst>
          <pc:docMk/>
          <pc:sldMk cId="3918111010" sldId="265"/>
        </pc:sldMkLst>
        <pc:spChg chg="mod">
          <ac:chgData name="Inga SOPA" userId="9803d837-686c-4c3a-a5a5-ba805e9e4202" providerId="ADAL" clId="{138AF678-DD93-4611-87BB-CF8FE2177D23}" dt="2023-01-20T12:05:05.801" v="56" actId="5793"/>
          <ac:spMkLst>
            <pc:docMk/>
            <pc:sldMk cId="3918111010" sldId="265"/>
            <ac:spMk id="3" creationId="{00000000-0000-0000-0000-000000000000}"/>
          </ac:spMkLst>
        </pc:spChg>
        <pc:grpChg chg="del">
          <ac:chgData name="Inga SOPA" userId="9803d837-686c-4c3a-a5a5-ba805e9e4202" providerId="ADAL" clId="{138AF678-DD93-4611-87BB-CF8FE2177D23}" dt="2023-01-20T12:04:35.679" v="47" actId="21"/>
          <ac:grpSpMkLst>
            <pc:docMk/>
            <pc:sldMk cId="3918111010" sldId="265"/>
            <ac:grpSpMk id="4" creationId="{00000000-0000-0000-0000-000000000000}"/>
          </ac:grpSpMkLst>
        </pc:grpChg>
      </pc:sldChg>
      <pc:sldChg chg="addSp delSp modSp new mod">
        <pc:chgData name="Inga SOPA" userId="9803d837-686c-4c3a-a5a5-ba805e9e4202" providerId="ADAL" clId="{138AF678-DD93-4611-87BB-CF8FE2177D23}" dt="2023-01-24T12:30:17.946" v="1256"/>
        <pc:sldMkLst>
          <pc:docMk/>
          <pc:sldMk cId="3921055656" sldId="266"/>
        </pc:sldMkLst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3921055656" sldId="266"/>
            <ac:spMk id="2" creationId="{B1ACA6E4-CC45-802E-8136-548A240BEDAD}"/>
          </ac:spMkLst>
        </pc:spChg>
        <pc:spChg chg="mod">
          <ac:chgData name="Inga SOPA" userId="9803d837-686c-4c3a-a5a5-ba805e9e4202" providerId="ADAL" clId="{138AF678-DD93-4611-87BB-CF8FE2177D23}" dt="2023-01-24T12:09:52.586" v="1210" actId="207"/>
          <ac:spMkLst>
            <pc:docMk/>
            <pc:sldMk cId="3921055656" sldId="266"/>
            <ac:spMk id="3" creationId="{4AE6BC8F-4500-61D7-81CF-B3226E543C23}"/>
          </ac:spMkLst>
        </pc:spChg>
        <pc:spChg chg="add del mod">
          <ac:chgData name="Inga SOPA" userId="9803d837-686c-4c3a-a5a5-ba805e9e4202" providerId="ADAL" clId="{138AF678-DD93-4611-87BB-CF8FE2177D23}" dt="2023-01-20T12:39:32.011" v="234" actId="478"/>
          <ac:spMkLst>
            <pc:docMk/>
            <pc:sldMk cId="3921055656" sldId="266"/>
            <ac:spMk id="5" creationId="{B9491912-D169-D992-FEE8-FCDC8EC02E3A}"/>
          </ac:spMkLst>
        </pc:spChg>
        <pc:picChg chg="add mod ord">
          <ac:chgData name="Inga SOPA" userId="9803d837-686c-4c3a-a5a5-ba805e9e4202" providerId="ADAL" clId="{138AF678-DD93-4611-87BB-CF8FE2177D23}" dt="2023-01-23T11:53:34.553" v="499" actId="171"/>
          <ac:picMkLst>
            <pc:docMk/>
            <pc:sldMk cId="3921055656" sldId="266"/>
            <ac:picMk id="5" creationId="{0BDC6EA5-1F2C-89AE-1F0A-AA3FF1428B24}"/>
          </ac:picMkLst>
        </pc:picChg>
        <pc:picChg chg="add del mod">
          <ac:chgData name="Inga SOPA" userId="9803d837-686c-4c3a-a5a5-ba805e9e4202" providerId="ADAL" clId="{138AF678-DD93-4611-87BB-CF8FE2177D23}" dt="2023-01-23T11:54:33.184" v="504" actId="21"/>
          <ac:picMkLst>
            <pc:docMk/>
            <pc:sldMk cId="3921055656" sldId="266"/>
            <ac:picMk id="7" creationId="{925F85CA-48F5-1C50-4BC2-F8E0AC735415}"/>
          </ac:picMkLst>
        </pc:picChg>
      </pc:sldChg>
      <pc:sldChg chg="addSp modSp new mod">
        <pc:chgData name="Inga SOPA" userId="9803d837-686c-4c3a-a5a5-ba805e9e4202" providerId="ADAL" clId="{138AF678-DD93-4611-87BB-CF8FE2177D23}" dt="2023-01-24T12:12:55.614" v="1221" actId="14100"/>
        <pc:sldMkLst>
          <pc:docMk/>
          <pc:sldMk cId="3391921725" sldId="267"/>
        </pc:sldMkLst>
        <pc:spChg chg="add mod">
          <ac:chgData name="Inga SOPA" userId="9803d837-686c-4c3a-a5a5-ba805e9e4202" providerId="ADAL" clId="{138AF678-DD93-4611-87BB-CF8FE2177D23}" dt="2023-01-24T12:12:55.614" v="1221" actId="14100"/>
          <ac:spMkLst>
            <pc:docMk/>
            <pc:sldMk cId="3391921725" sldId="267"/>
            <ac:spMk id="3" creationId="{18C20EE9-9FC7-D0AA-691C-B6DFE23D4326}"/>
          </ac:spMkLst>
        </pc:spChg>
        <pc:picChg chg="add mod">
          <ac:chgData name="Inga SOPA" userId="9803d837-686c-4c3a-a5a5-ba805e9e4202" providerId="ADAL" clId="{138AF678-DD93-4611-87BB-CF8FE2177D23}" dt="2023-01-23T11:55:10.253" v="511" actId="1076"/>
          <ac:picMkLst>
            <pc:docMk/>
            <pc:sldMk cId="3391921725" sldId="267"/>
            <ac:picMk id="2" creationId="{A0ACB567-727A-FF9E-7B8C-C1FBB8FFABBB}"/>
          </ac:picMkLst>
        </pc:picChg>
      </pc:sldChg>
      <pc:sldChg chg="addSp delSp modSp new mod">
        <pc:chgData name="Inga SOPA" userId="9803d837-686c-4c3a-a5a5-ba805e9e4202" providerId="ADAL" clId="{138AF678-DD93-4611-87BB-CF8FE2177D23}" dt="2023-01-23T13:41:17.671" v="997" actId="14100"/>
        <pc:sldMkLst>
          <pc:docMk/>
          <pc:sldMk cId="1516671756" sldId="268"/>
        </pc:sldMkLst>
        <pc:spChg chg="add mod">
          <ac:chgData name="Inga SOPA" userId="9803d837-686c-4c3a-a5a5-ba805e9e4202" providerId="ADAL" clId="{138AF678-DD93-4611-87BB-CF8FE2177D23}" dt="2023-01-23T13:41:17.671" v="997" actId="14100"/>
          <ac:spMkLst>
            <pc:docMk/>
            <pc:sldMk cId="1516671756" sldId="268"/>
            <ac:spMk id="2" creationId="{5337FE75-CB44-CD2D-A914-6440338C0EFC}"/>
          </ac:spMkLst>
        </pc:spChg>
        <pc:spChg chg="add del mod">
          <ac:chgData name="Inga SOPA" userId="9803d837-686c-4c3a-a5a5-ba805e9e4202" providerId="ADAL" clId="{138AF678-DD93-4611-87BB-CF8FE2177D23}" dt="2023-01-20T12:47:28.827" v="281" actId="22"/>
          <ac:spMkLst>
            <pc:docMk/>
            <pc:sldMk cId="1516671756" sldId="268"/>
            <ac:spMk id="3" creationId="{9113D60B-A4E6-2ABB-CFA2-D903AF627384}"/>
          </ac:spMkLst>
        </pc:spChg>
        <pc:picChg chg="add mod">
          <ac:chgData name="Inga SOPA" userId="9803d837-686c-4c3a-a5a5-ba805e9e4202" providerId="ADAL" clId="{138AF678-DD93-4611-87BB-CF8FE2177D23}" dt="2023-01-23T13:40:46.949" v="992" actId="1076"/>
          <ac:picMkLst>
            <pc:docMk/>
            <pc:sldMk cId="1516671756" sldId="268"/>
            <ac:picMk id="4" creationId="{B4E22D87-F2B6-88A7-9B05-C84F85FAF2ED}"/>
          </ac:picMkLst>
        </pc:picChg>
        <pc:picChg chg="add mod modCrop">
          <ac:chgData name="Inga SOPA" userId="9803d837-686c-4c3a-a5a5-ba805e9e4202" providerId="ADAL" clId="{138AF678-DD93-4611-87BB-CF8FE2177D23}" dt="2023-01-23T13:41:13.942" v="996" actId="1076"/>
          <ac:picMkLst>
            <pc:docMk/>
            <pc:sldMk cId="1516671756" sldId="268"/>
            <ac:picMk id="5" creationId="{6D4607CA-D575-33B5-A427-577B282C17CE}"/>
          </ac:picMkLst>
        </pc:picChg>
      </pc:sldChg>
      <pc:sldChg chg="addSp delSp modSp new mod">
        <pc:chgData name="Inga SOPA" userId="9803d837-686c-4c3a-a5a5-ba805e9e4202" providerId="ADAL" clId="{138AF678-DD93-4611-87BB-CF8FE2177D23}" dt="2023-01-20T12:55:01.311" v="295" actId="962"/>
        <pc:sldMkLst>
          <pc:docMk/>
          <pc:sldMk cId="3839170073" sldId="269"/>
        </pc:sldMkLst>
        <pc:spChg chg="add del mod">
          <ac:chgData name="Inga SOPA" userId="9803d837-686c-4c3a-a5a5-ba805e9e4202" providerId="ADAL" clId="{138AF678-DD93-4611-87BB-CF8FE2177D23}" dt="2023-01-20T12:52:50.729" v="292" actId="478"/>
          <ac:spMkLst>
            <pc:docMk/>
            <pc:sldMk cId="3839170073" sldId="269"/>
            <ac:spMk id="3" creationId="{FBFCE2A6-164E-209A-D119-7223C3280E3D}"/>
          </ac:spMkLst>
        </pc:spChg>
        <pc:graphicFrameChg chg="add del mod">
          <ac:chgData name="Inga SOPA" userId="9803d837-686c-4c3a-a5a5-ba805e9e4202" providerId="ADAL" clId="{138AF678-DD93-4611-87BB-CF8FE2177D23}" dt="2023-01-20T12:52:50.729" v="292" actId="478"/>
          <ac:graphicFrameMkLst>
            <pc:docMk/>
            <pc:sldMk cId="3839170073" sldId="269"/>
            <ac:graphicFrameMk id="2" creationId="{BB32180B-51DE-D6B5-84F7-5A994FC81869}"/>
          </ac:graphicFrameMkLst>
        </pc:graphicFrameChg>
        <pc:picChg chg="add mod">
          <ac:chgData name="Inga SOPA" userId="9803d837-686c-4c3a-a5a5-ba805e9e4202" providerId="ADAL" clId="{138AF678-DD93-4611-87BB-CF8FE2177D23}" dt="2023-01-20T12:55:01.311" v="295" actId="962"/>
          <ac:picMkLst>
            <pc:docMk/>
            <pc:sldMk cId="3839170073" sldId="269"/>
            <ac:picMk id="5" creationId="{C94FC488-1AB7-875E-0A99-B2C35E3A526A}"/>
          </ac:picMkLst>
        </pc:picChg>
      </pc:sldChg>
      <pc:sldChg chg="addSp modSp new">
        <pc:chgData name="Inga SOPA" userId="9803d837-686c-4c3a-a5a5-ba805e9e4202" providerId="ADAL" clId="{138AF678-DD93-4611-87BB-CF8FE2177D23}" dt="2023-01-20T12:57:30.026" v="297" actId="931"/>
        <pc:sldMkLst>
          <pc:docMk/>
          <pc:sldMk cId="1396685994" sldId="270"/>
        </pc:sldMkLst>
        <pc:picChg chg="add mod">
          <ac:chgData name="Inga SOPA" userId="9803d837-686c-4c3a-a5a5-ba805e9e4202" providerId="ADAL" clId="{138AF678-DD93-4611-87BB-CF8FE2177D23}" dt="2023-01-20T12:57:30.026" v="297" actId="931"/>
          <ac:picMkLst>
            <pc:docMk/>
            <pc:sldMk cId="1396685994" sldId="270"/>
            <ac:picMk id="3" creationId="{4AF984E8-A46A-28C7-F650-C29BB1311200}"/>
          </ac:picMkLst>
        </pc:picChg>
      </pc:sldChg>
      <pc:sldChg chg="addSp delSp modSp new mod setBg">
        <pc:chgData name="Inga SOPA" userId="9803d837-686c-4c3a-a5a5-ba805e9e4202" providerId="ADAL" clId="{138AF678-DD93-4611-87BB-CF8FE2177D23}" dt="2023-01-20T13:48:21.978" v="361" actId="6549"/>
        <pc:sldMkLst>
          <pc:docMk/>
          <pc:sldMk cId="2948297611" sldId="271"/>
        </pc:sldMkLst>
        <pc:spChg chg="add del">
          <ac:chgData name="Inga SOPA" userId="9803d837-686c-4c3a-a5a5-ba805e9e4202" providerId="ADAL" clId="{138AF678-DD93-4611-87BB-CF8FE2177D23}" dt="2023-01-20T13:43:40.058" v="308" actId="26606"/>
          <ac:spMkLst>
            <pc:docMk/>
            <pc:sldMk cId="2948297611" sldId="271"/>
            <ac:spMk id="4" creationId="{22F15A2D-2324-487D-A02A-BF46C5C580EB}"/>
          </ac:spMkLst>
        </pc:spChg>
        <pc:spChg chg="add del">
          <ac:chgData name="Inga SOPA" userId="9803d837-686c-4c3a-a5a5-ba805e9e4202" providerId="ADAL" clId="{138AF678-DD93-4611-87BB-CF8FE2177D23}" dt="2023-01-20T13:43:40.058" v="308" actId="26606"/>
          <ac:spMkLst>
            <pc:docMk/>
            <pc:sldMk cId="2948297611" sldId="271"/>
            <ac:spMk id="5" creationId="{17A7F34E-D418-47E2-9F86-2C45BBC31210}"/>
          </ac:spMkLst>
        </pc:spChg>
        <pc:spChg chg="add del">
          <ac:chgData name="Inga SOPA" userId="9803d837-686c-4c3a-a5a5-ba805e9e4202" providerId="ADAL" clId="{138AF678-DD93-4611-87BB-CF8FE2177D23}" dt="2023-01-20T13:43:40.058" v="308" actId="26606"/>
          <ac:spMkLst>
            <pc:docMk/>
            <pc:sldMk cId="2948297611" sldId="271"/>
            <ac:spMk id="6" creationId="{2AEAFA59-923A-4F54-8B49-44C970BCC323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7" creationId="{F3060C83-F051-4F0E-ABAD-AA0DFC48B218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9" creationId="{83C98ABE-055B-441F-B07E-44F97F083C39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11" creationId="{29FDB030-9B49-4CED-8CCD-4D99382388AC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13" creationId="{3783CA14-24A1-485C-8B30-D6A5D87987AD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15" creationId="{9A97C86A-04D6-40F7-AE84-31AB43E6A846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17" creationId="{FF9F2414-84E8-453E-B1F3-389FDE8192D9}"/>
          </ac:spMkLst>
        </pc:spChg>
        <pc:spChg chg="add del">
          <ac:chgData name="Inga SOPA" userId="9803d837-686c-4c3a-a5a5-ba805e9e4202" providerId="ADAL" clId="{138AF678-DD93-4611-87BB-CF8FE2177D23}" dt="2023-01-20T13:43:30.062" v="304" actId="26606"/>
          <ac:spMkLst>
            <pc:docMk/>
            <pc:sldMk cId="2948297611" sldId="271"/>
            <ac:spMk id="19" creationId="{3ECA69A1-7536-43AC-85EF-C7106179F5ED}"/>
          </ac:spMkLst>
        </pc:spChg>
        <pc:graphicFrameChg chg="add del mod modGraphic">
          <ac:chgData name="Inga SOPA" userId="9803d837-686c-4c3a-a5a5-ba805e9e4202" providerId="ADAL" clId="{138AF678-DD93-4611-87BB-CF8FE2177D23}" dt="2023-01-20T13:48:21.978" v="361" actId="6549"/>
          <ac:graphicFrameMkLst>
            <pc:docMk/>
            <pc:sldMk cId="2948297611" sldId="271"/>
            <ac:graphicFrameMk id="2" creationId="{EBAE0ECA-4259-DDE3-67EB-771F096B2282}"/>
          </ac:graphicFrameMkLst>
        </pc:graphicFrameChg>
      </pc:sldChg>
      <pc:sldChg chg="new del">
        <pc:chgData name="Inga SOPA" userId="9803d837-686c-4c3a-a5a5-ba805e9e4202" providerId="ADAL" clId="{138AF678-DD93-4611-87BB-CF8FE2177D23}" dt="2023-01-23T10:11:30.913" v="398" actId="2696"/>
        <pc:sldMkLst>
          <pc:docMk/>
          <pc:sldMk cId="1003929328" sldId="272"/>
        </pc:sldMkLst>
      </pc:sldChg>
      <pc:sldChg chg="modSp mod">
        <pc:chgData name="Inga SOPA" userId="9803d837-686c-4c3a-a5a5-ba805e9e4202" providerId="ADAL" clId="{138AF678-DD93-4611-87BB-CF8FE2177D23}" dt="2023-01-24T12:30:17.946" v="1256"/>
        <pc:sldMkLst>
          <pc:docMk/>
          <pc:sldMk cId="2827768531" sldId="274"/>
        </pc:sldMkLst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2827768531" sldId="274"/>
            <ac:spMk id="9" creationId="{00000000-0000-0000-0000-000000000000}"/>
          </ac:spMkLst>
        </pc:spChg>
        <pc:picChg chg="mod">
          <ac:chgData name="Inga SOPA" userId="9803d837-686c-4c3a-a5a5-ba805e9e4202" providerId="ADAL" clId="{138AF678-DD93-4611-87BB-CF8FE2177D23}" dt="2023-01-24T12:25:05.437" v="1246"/>
          <ac:picMkLst>
            <pc:docMk/>
            <pc:sldMk cId="2827768531" sldId="274"/>
            <ac:picMk id="1043" creationId="{00000000-0000-0000-0000-000000000000}"/>
          </ac:picMkLst>
        </pc:picChg>
      </pc:sldChg>
      <pc:sldChg chg="addSp modSp add mod">
        <pc:chgData name="Inga SOPA" userId="9803d837-686c-4c3a-a5a5-ba805e9e4202" providerId="ADAL" clId="{138AF678-DD93-4611-87BB-CF8FE2177D23}" dt="2023-01-23T13:44:55.447" v="1019" actId="1076"/>
        <pc:sldMkLst>
          <pc:docMk/>
          <pc:sldMk cId="1968913094" sldId="275"/>
        </pc:sldMkLst>
        <pc:spChg chg="mod">
          <ac:chgData name="Inga SOPA" userId="9803d837-686c-4c3a-a5a5-ba805e9e4202" providerId="ADAL" clId="{138AF678-DD93-4611-87BB-CF8FE2177D23}" dt="2023-01-23T12:09:54.853" v="730" actId="6549"/>
          <ac:spMkLst>
            <pc:docMk/>
            <pc:sldMk cId="1968913094" sldId="275"/>
            <ac:spMk id="2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3T13:44:13.520" v="1014" actId="20577"/>
          <ac:spMkLst>
            <pc:docMk/>
            <pc:sldMk cId="1968913094" sldId="275"/>
            <ac:spMk id="3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3T13:42:22.162" v="1002" actId="1076"/>
          <ac:spMkLst>
            <pc:docMk/>
            <pc:sldMk cId="1968913094" sldId="275"/>
            <ac:spMk id="4" creationId="{00000000-0000-0000-0000-000000000000}"/>
          </ac:spMkLst>
        </pc:spChg>
        <pc:picChg chg="add mod">
          <ac:chgData name="Inga SOPA" userId="9803d837-686c-4c3a-a5a5-ba805e9e4202" providerId="ADAL" clId="{138AF678-DD93-4611-87BB-CF8FE2177D23}" dt="2023-01-23T13:44:55.447" v="1019" actId="1076"/>
          <ac:picMkLst>
            <pc:docMk/>
            <pc:sldMk cId="1968913094" sldId="275"/>
            <ac:picMk id="6" creationId="{C874786C-C744-B72C-CE38-C0D4F079CC07}"/>
          </ac:picMkLst>
        </pc:picChg>
      </pc:sldChg>
      <pc:sldChg chg="add del">
        <pc:chgData name="Inga SOPA" userId="9803d837-686c-4c3a-a5a5-ba805e9e4202" providerId="ADAL" clId="{138AF678-DD93-4611-87BB-CF8FE2177D23}" dt="2023-01-23T10:10:38.227" v="372" actId="2696"/>
        <pc:sldMkLst>
          <pc:docMk/>
          <pc:sldMk cId="443580092" sldId="276"/>
        </pc:sldMkLst>
      </pc:sldChg>
      <pc:sldChg chg="addSp delSp modSp mod">
        <pc:chgData name="Inga SOPA" userId="9803d837-686c-4c3a-a5a5-ba805e9e4202" providerId="ADAL" clId="{138AF678-DD93-4611-87BB-CF8FE2177D23}" dt="2023-01-24T12:27:53.016" v="1249" actId="1076"/>
        <pc:sldMkLst>
          <pc:docMk/>
          <pc:sldMk cId="1242222528" sldId="277"/>
        </pc:sldMkLst>
        <pc:spChg chg="mod">
          <ac:chgData name="Inga SOPA" userId="9803d837-686c-4c3a-a5a5-ba805e9e4202" providerId="ADAL" clId="{138AF678-DD93-4611-87BB-CF8FE2177D23}" dt="2023-01-24T12:27:53.016" v="1249" actId="1076"/>
          <ac:spMkLst>
            <pc:docMk/>
            <pc:sldMk cId="1242222528" sldId="277"/>
            <ac:spMk id="2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3T12:13:01.827" v="786" actId="14100"/>
          <ac:spMkLst>
            <pc:docMk/>
            <pc:sldMk cId="1242222528" sldId="277"/>
            <ac:spMk id="3" creationId="{00000000-0000-0000-0000-000000000000}"/>
          </ac:spMkLst>
        </pc:spChg>
        <pc:spChg chg="del mod">
          <ac:chgData name="Inga SOPA" userId="9803d837-686c-4c3a-a5a5-ba805e9e4202" providerId="ADAL" clId="{138AF678-DD93-4611-87BB-CF8FE2177D23}" dt="2023-01-23T12:11:13.019" v="737" actId="478"/>
          <ac:spMkLst>
            <pc:docMk/>
            <pc:sldMk cId="1242222528" sldId="277"/>
            <ac:spMk id="4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3T12:13:28.849" v="794" actId="20577"/>
          <ac:spMkLst>
            <pc:docMk/>
            <pc:sldMk cId="1242222528" sldId="277"/>
            <ac:spMk id="5" creationId="{00000000-0000-0000-0000-000000000000}"/>
          </ac:spMkLst>
        </pc:spChg>
        <pc:picChg chg="add mod">
          <ac:chgData name="Inga SOPA" userId="9803d837-686c-4c3a-a5a5-ba805e9e4202" providerId="ADAL" clId="{138AF678-DD93-4611-87BB-CF8FE2177D23}" dt="2023-01-23T13:45:34.278" v="1022" actId="1076"/>
          <ac:picMkLst>
            <pc:docMk/>
            <pc:sldMk cId="1242222528" sldId="277"/>
            <ac:picMk id="8" creationId="{4EEB26B4-91A2-CCBC-BAC4-90669A569C42}"/>
          </ac:picMkLst>
        </pc:picChg>
      </pc:sldChg>
      <pc:sldChg chg="addSp modSp mod">
        <pc:chgData name="Inga SOPA" userId="9803d837-686c-4c3a-a5a5-ba805e9e4202" providerId="ADAL" clId="{138AF678-DD93-4611-87BB-CF8FE2177D23}" dt="2023-01-23T13:42:12.517" v="1001" actId="1076"/>
        <pc:sldMkLst>
          <pc:docMk/>
          <pc:sldMk cId="1614531944" sldId="278"/>
        </pc:sldMkLst>
        <pc:spChg chg="mod">
          <ac:chgData name="Inga SOPA" userId="9803d837-686c-4c3a-a5a5-ba805e9e4202" providerId="ADAL" clId="{138AF678-DD93-4611-87BB-CF8FE2177D23}" dt="2023-01-23T12:07:05.465" v="679" actId="6549"/>
          <ac:spMkLst>
            <pc:docMk/>
            <pc:sldMk cId="1614531944" sldId="278"/>
            <ac:spMk id="5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3T12:08:25.129" v="705" actId="27636"/>
          <ac:spMkLst>
            <pc:docMk/>
            <pc:sldMk cId="1614531944" sldId="278"/>
            <ac:spMk id="6" creationId="{00000000-0000-0000-0000-000000000000}"/>
          </ac:spMkLst>
        </pc:spChg>
        <pc:picChg chg="add mod">
          <ac:chgData name="Inga SOPA" userId="9803d837-686c-4c3a-a5a5-ba805e9e4202" providerId="ADAL" clId="{138AF678-DD93-4611-87BB-CF8FE2177D23}" dt="2023-01-23T13:42:12.517" v="1001" actId="1076"/>
          <ac:picMkLst>
            <pc:docMk/>
            <pc:sldMk cId="1614531944" sldId="278"/>
            <ac:picMk id="3" creationId="{6A04AAFD-9A5A-2C44-8B90-84302ED1AC87}"/>
          </ac:picMkLst>
        </pc:picChg>
      </pc:sldChg>
      <pc:sldChg chg="addSp delSp modSp mod ord modAnim">
        <pc:chgData name="Inga SOPA" userId="9803d837-686c-4c3a-a5a5-ba805e9e4202" providerId="ADAL" clId="{138AF678-DD93-4611-87BB-CF8FE2177D23}" dt="2023-01-24T12:30:17.946" v="1256"/>
        <pc:sldMkLst>
          <pc:docMk/>
          <pc:sldMk cId="2155390434" sldId="279"/>
        </pc:sldMkLst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2155390434" sldId="279"/>
            <ac:spMk id="2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2155390434" sldId="279"/>
            <ac:spMk id="6" creationId="{00000000-0000-0000-0000-000000000000}"/>
          </ac:spMkLst>
        </pc:spChg>
        <pc:picChg chg="add del mod">
          <ac:chgData name="Inga SOPA" userId="9803d837-686c-4c3a-a5a5-ba805e9e4202" providerId="ADAL" clId="{138AF678-DD93-4611-87BB-CF8FE2177D23}" dt="2023-01-24T12:16:24.199" v="1224" actId="21"/>
          <ac:picMkLst>
            <pc:docMk/>
            <pc:sldMk cId="2155390434" sldId="279"/>
            <ac:picMk id="4" creationId="{B15132D8-AE37-3697-383C-2E33D4A892C4}"/>
          </ac:picMkLst>
        </pc:picChg>
        <pc:picChg chg="add del mod">
          <ac:chgData name="Inga SOPA" userId="9803d837-686c-4c3a-a5a5-ba805e9e4202" providerId="ADAL" clId="{138AF678-DD93-4611-87BB-CF8FE2177D23}" dt="2023-01-24T12:20:10.564" v="1238" actId="21"/>
          <ac:picMkLst>
            <pc:docMk/>
            <pc:sldMk cId="2155390434" sldId="279"/>
            <ac:picMk id="7" creationId="{CEAE7AC1-B4B3-CFAC-1D6C-BFBF3878BB12}"/>
          </ac:picMkLst>
        </pc:picChg>
        <pc:picChg chg="mod">
          <ac:chgData name="Inga SOPA" userId="9803d837-686c-4c3a-a5a5-ba805e9e4202" providerId="ADAL" clId="{138AF678-DD93-4611-87BB-CF8FE2177D23}" dt="2023-01-24T09:00:35.166" v="1130" actId="1076"/>
          <ac:picMkLst>
            <pc:docMk/>
            <pc:sldMk cId="2155390434" sldId="279"/>
            <ac:picMk id="10" creationId="{00000000-0000-0000-0000-000000000000}"/>
          </ac:picMkLst>
        </pc:picChg>
      </pc:sldChg>
      <pc:sldChg chg="addSp modSp mod ord modAnim">
        <pc:chgData name="Inga SOPA" userId="9803d837-686c-4c3a-a5a5-ba805e9e4202" providerId="ADAL" clId="{138AF678-DD93-4611-87BB-CF8FE2177D23}" dt="2023-01-24T12:30:17.946" v="1256"/>
        <pc:sldMkLst>
          <pc:docMk/>
          <pc:sldMk cId="2092390969" sldId="280"/>
        </pc:sldMkLst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2092390969" sldId="280"/>
            <ac:spMk id="2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4T09:02:47.217" v="1149" actId="27636"/>
          <ac:spMkLst>
            <pc:docMk/>
            <pc:sldMk cId="2092390969" sldId="280"/>
            <ac:spMk id="3" creationId="{00000000-0000-0000-0000-000000000000}"/>
          </ac:spMkLst>
        </pc:spChg>
        <pc:picChg chg="add mod">
          <ac:chgData name="Inga SOPA" userId="9803d837-686c-4c3a-a5a5-ba805e9e4202" providerId="ADAL" clId="{138AF678-DD93-4611-87BB-CF8FE2177D23}" dt="2023-01-24T12:20:21.437" v="1243" actId="1076"/>
          <ac:picMkLst>
            <pc:docMk/>
            <pc:sldMk cId="2092390969" sldId="280"/>
            <ac:picMk id="4" creationId="{D6BB3413-93C4-6155-0CC0-91AA70E6E211}"/>
          </ac:picMkLst>
        </pc:picChg>
        <pc:picChg chg="mod">
          <ac:chgData name="Inga SOPA" userId="9803d837-686c-4c3a-a5a5-ba805e9e4202" providerId="ADAL" clId="{138AF678-DD93-4611-87BB-CF8FE2177D23}" dt="2023-01-24T08:59:56.504" v="1126" actId="1076"/>
          <ac:picMkLst>
            <pc:docMk/>
            <pc:sldMk cId="2092390969" sldId="280"/>
            <ac:picMk id="2051" creationId="{00000000-0000-0000-0000-000000000000}"/>
          </ac:picMkLst>
        </pc:picChg>
      </pc:sldChg>
      <pc:sldChg chg="delSp modSp del mod">
        <pc:chgData name="Inga SOPA" userId="9803d837-686c-4c3a-a5a5-ba805e9e4202" providerId="ADAL" clId="{138AF678-DD93-4611-87BB-CF8FE2177D23}" dt="2023-01-23T13:22:58.732" v="850" actId="47"/>
        <pc:sldMkLst>
          <pc:docMk/>
          <pc:sldMk cId="1817061852" sldId="283"/>
        </pc:sldMkLst>
        <pc:spChg chg="mod">
          <ac:chgData name="Inga SOPA" userId="9803d837-686c-4c3a-a5a5-ba805e9e4202" providerId="ADAL" clId="{138AF678-DD93-4611-87BB-CF8FE2177D23}" dt="2023-01-23T12:14:37.294" v="802" actId="20577"/>
          <ac:spMkLst>
            <pc:docMk/>
            <pc:sldMk cId="1817061852" sldId="283"/>
            <ac:spMk id="1595" creationId="{00000000-0000-0000-0000-000000000000}"/>
          </ac:spMkLst>
        </pc:spChg>
        <pc:spChg chg="del mod">
          <ac:chgData name="Inga SOPA" userId="9803d837-686c-4c3a-a5a5-ba805e9e4202" providerId="ADAL" clId="{138AF678-DD93-4611-87BB-CF8FE2177D23}" dt="2023-01-23T12:14:01.926" v="795" actId="478"/>
          <ac:spMkLst>
            <pc:docMk/>
            <pc:sldMk cId="1817061852" sldId="283"/>
            <ac:spMk id="1599" creationId="{00000000-0000-0000-0000-000000000000}"/>
          </ac:spMkLst>
        </pc:spChg>
      </pc:sldChg>
      <pc:sldChg chg="modSp new mod">
        <pc:chgData name="Inga SOPA" userId="9803d837-686c-4c3a-a5a5-ba805e9e4202" providerId="ADAL" clId="{138AF678-DD93-4611-87BB-CF8FE2177D23}" dt="2023-01-24T12:30:17.946" v="1256"/>
        <pc:sldMkLst>
          <pc:docMk/>
          <pc:sldMk cId="753993428" sldId="284"/>
        </pc:sldMkLst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753993428" sldId="284"/>
            <ac:spMk id="2" creationId="{C90D8ED5-AD00-5122-D5C0-88311DB3250D}"/>
          </ac:spMkLst>
        </pc:spChg>
        <pc:spChg chg="mod">
          <ac:chgData name="Inga SOPA" userId="9803d837-686c-4c3a-a5a5-ba805e9e4202" providerId="ADAL" clId="{138AF678-DD93-4611-87BB-CF8FE2177D23}" dt="2023-01-24T12:30:17.946" v="1256"/>
          <ac:spMkLst>
            <pc:docMk/>
            <pc:sldMk cId="753993428" sldId="284"/>
            <ac:spMk id="3" creationId="{4CE000B6-38C4-D9E0-4686-E194AF3DB0BA}"/>
          </ac:spMkLst>
        </pc:spChg>
      </pc:sldChg>
      <pc:sldChg chg="addSp delSp modSp new mod setBg setClrOvrMap delDesignElem">
        <pc:chgData name="Inga SOPA" userId="9803d837-686c-4c3a-a5a5-ba805e9e4202" providerId="ADAL" clId="{138AF678-DD93-4611-87BB-CF8FE2177D23}" dt="2023-01-23T13:38:30.096" v="980"/>
        <pc:sldMkLst>
          <pc:docMk/>
          <pc:sldMk cId="1205547662" sldId="285"/>
        </pc:sldMkLst>
        <pc:spChg chg="mod">
          <ac:chgData name="Inga SOPA" userId="9803d837-686c-4c3a-a5a5-ba805e9e4202" providerId="ADAL" clId="{138AF678-DD93-4611-87BB-CF8FE2177D23}" dt="2023-01-23T13:15:05.518" v="848" actId="14100"/>
          <ac:spMkLst>
            <pc:docMk/>
            <pc:sldMk cId="1205547662" sldId="285"/>
            <ac:spMk id="2" creationId="{5F4F588F-3197-75B4-7AF0-E6861C1EE1DB}"/>
          </ac:spMkLst>
        </pc:spChg>
        <pc:spChg chg="mod ord">
          <ac:chgData name="Inga SOPA" userId="9803d837-686c-4c3a-a5a5-ba805e9e4202" providerId="ADAL" clId="{138AF678-DD93-4611-87BB-CF8FE2177D23}" dt="2023-01-23T13:37:20.868" v="977" actId="20577"/>
          <ac:spMkLst>
            <pc:docMk/>
            <pc:sldMk cId="1205547662" sldId="285"/>
            <ac:spMk id="3" creationId="{061FE4CF-F8F0-DF1E-99A7-C0F999CDF6AD}"/>
          </ac:spMkLst>
        </pc:spChg>
        <pc:spChg chg="add del">
          <ac:chgData name="Inga SOPA" userId="9803d837-686c-4c3a-a5a5-ba805e9e4202" providerId="ADAL" clId="{138AF678-DD93-4611-87BB-CF8FE2177D23}" dt="2023-01-23T13:13:11.930" v="828" actId="26606"/>
          <ac:spMkLst>
            <pc:docMk/>
            <pc:sldMk cId="1205547662" sldId="285"/>
            <ac:spMk id="53" creationId="{3CBA50DB-DBC7-4B6E-B3C1-8FF1EA519791}"/>
          </ac:spMkLst>
        </pc:spChg>
        <pc:spChg chg="add del">
          <ac:chgData name="Inga SOPA" userId="9803d837-686c-4c3a-a5a5-ba805e9e4202" providerId="ADAL" clId="{138AF678-DD93-4611-87BB-CF8FE2177D23}" dt="2023-01-23T13:13:11.930" v="828" actId="26606"/>
          <ac:spMkLst>
            <pc:docMk/>
            <pc:sldMk cId="1205547662" sldId="285"/>
            <ac:spMk id="98" creationId="{A1351C6B-7343-451F-AB4A-1CE294A4E927}"/>
          </ac:spMkLst>
        </pc:spChg>
        <pc:grpChg chg="add del">
          <ac:chgData name="Inga SOPA" userId="9803d837-686c-4c3a-a5a5-ba805e9e4202" providerId="ADAL" clId="{138AF678-DD93-4611-87BB-CF8FE2177D23}" dt="2023-01-23T13:13:11.930" v="828" actId="26606"/>
          <ac:grpSpMkLst>
            <pc:docMk/>
            <pc:sldMk cId="1205547662" sldId="285"/>
            <ac:grpSpMk id="12" creationId="{EB95AFDF-FA7D-4311-9C65-6D507D92F474}"/>
          </ac:grpSpMkLst>
        </pc:grpChg>
        <pc:grpChg chg="add del">
          <ac:chgData name="Inga SOPA" userId="9803d837-686c-4c3a-a5a5-ba805e9e4202" providerId="ADAL" clId="{138AF678-DD93-4611-87BB-CF8FE2177D23}" dt="2023-01-23T13:13:11.930" v="828" actId="26606"/>
          <ac:grpSpMkLst>
            <pc:docMk/>
            <pc:sldMk cId="1205547662" sldId="285"/>
            <ac:grpSpMk id="55" creationId="{1DED8FB6-AF8D-4D98-913D-E6486FEC1021}"/>
          </ac:grpSpMkLst>
        </pc:grpChg>
        <pc:grpChg chg="add del">
          <ac:chgData name="Inga SOPA" userId="9803d837-686c-4c3a-a5a5-ba805e9e4202" providerId="ADAL" clId="{138AF678-DD93-4611-87BB-CF8FE2177D23}" dt="2023-01-23T13:38:30.096" v="980"/>
          <ac:grpSpMkLst>
            <pc:docMk/>
            <pc:sldMk cId="1205547662" sldId="285"/>
            <ac:grpSpMk id="105" creationId="{EB95AFDF-FA7D-4311-9C65-6D507D92F474}"/>
          </ac:grpSpMkLst>
        </pc:grpChg>
        <pc:picChg chg="add mod modCrop">
          <ac:chgData name="Inga SOPA" userId="9803d837-686c-4c3a-a5a5-ba805e9e4202" providerId="ADAL" clId="{138AF678-DD93-4611-87BB-CF8FE2177D23}" dt="2023-01-23T13:13:50.408" v="840" actId="14100"/>
          <ac:picMkLst>
            <pc:docMk/>
            <pc:sldMk cId="1205547662" sldId="285"/>
            <ac:picMk id="5" creationId="{8F150850-160D-7FC6-542D-A1362E5C164D}"/>
          </ac:picMkLst>
        </pc:picChg>
        <pc:picChg chg="add del">
          <ac:chgData name="Inga SOPA" userId="9803d837-686c-4c3a-a5a5-ba805e9e4202" providerId="ADAL" clId="{138AF678-DD93-4611-87BB-CF8FE2177D23}" dt="2023-01-23T13:13:11.930" v="828" actId="26606"/>
          <ac:picMkLst>
            <pc:docMk/>
            <pc:sldMk cId="1205547662" sldId="285"/>
            <ac:picMk id="10" creationId="{5FF7B57D-FF7B-48B3-9F60-9BCEEECF9E76}"/>
          </ac:picMkLst>
        </pc:picChg>
        <pc:picChg chg="add del">
          <ac:chgData name="Inga SOPA" userId="9803d837-686c-4c3a-a5a5-ba805e9e4202" providerId="ADAL" clId="{138AF678-DD93-4611-87BB-CF8FE2177D23}" dt="2023-01-23T13:13:11.930" v="828" actId="26606"/>
          <ac:picMkLst>
            <pc:docMk/>
            <pc:sldMk cId="1205547662" sldId="285"/>
            <ac:picMk id="96" creationId="{5B3DE270-418F-47A7-B311-C4D876041DC6}"/>
          </ac:picMkLst>
        </pc:picChg>
        <pc:picChg chg="add del">
          <ac:chgData name="Inga SOPA" userId="9803d837-686c-4c3a-a5a5-ba805e9e4202" providerId="ADAL" clId="{138AF678-DD93-4611-87BB-CF8FE2177D23}" dt="2023-01-23T13:38:30.096" v="980"/>
          <ac:picMkLst>
            <pc:docMk/>
            <pc:sldMk cId="1205547662" sldId="285"/>
            <ac:picMk id="103" creationId="{5FF7B57D-FF7B-48B3-9F60-9BCEEECF9E76}"/>
          </ac:picMkLst>
        </pc:picChg>
      </pc:sldChg>
      <pc:sldChg chg="addSp delSp modSp mod setBg delDesignElem">
        <pc:chgData name="Inga SOPA" userId="9803d837-686c-4c3a-a5a5-ba805e9e4202" providerId="ADAL" clId="{138AF678-DD93-4611-87BB-CF8FE2177D23}" dt="2023-01-24T12:17:53.389" v="1235" actId="1076"/>
        <pc:sldMkLst>
          <pc:docMk/>
          <pc:sldMk cId="384936088" sldId="299"/>
        </pc:sldMkLst>
        <pc:spChg chg="mod">
          <ac:chgData name="Inga SOPA" userId="9803d837-686c-4c3a-a5a5-ba805e9e4202" providerId="ADAL" clId="{138AF678-DD93-4611-87BB-CF8FE2177D23}" dt="2023-01-24T09:07:39.848" v="1201"/>
          <ac:spMkLst>
            <pc:docMk/>
            <pc:sldMk cId="384936088" sldId="299"/>
            <ac:spMk id="2" creationId="{00000000-0000-0000-0000-000000000000}"/>
          </ac:spMkLst>
        </pc:spChg>
        <pc:spChg chg="mod">
          <ac:chgData name="Inga SOPA" userId="9803d837-686c-4c3a-a5a5-ba805e9e4202" providerId="ADAL" clId="{138AF678-DD93-4611-87BB-CF8FE2177D23}" dt="2023-01-24T09:03:36.192" v="1152" actId="20577"/>
          <ac:spMkLst>
            <pc:docMk/>
            <pc:sldMk cId="384936088" sldId="299"/>
            <ac:spMk id="1562" creationId="{00000000-0000-0000-0000-000000000000}"/>
          </ac:spMkLst>
        </pc:spChg>
        <pc:spChg chg="del">
          <ac:chgData name="Inga SOPA" userId="9803d837-686c-4c3a-a5a5-ba805e9e4202" providerId="ADAL" clId="{138AF678-DD93-4611-87BB-CF8FE2177D23}" dt="2023-01-23T13:25:48.447" v="895" actId="478"/>
          <ac:spMkLst>
            <pc:docMk/>
            <pc:sldMk cId="384936088" sldId="299"/>
            <ac:spMk id="1564" creationId="{00000000-0000-0000-0000-000000000000}"/>
          </ac:spMkLst>
        </pc:spChg>
        <pc:spChg chg="add del">
          <ac:chgData name="Inga SOPA" userId="9803d837-686c-4c3a-a5a5-ba805e9e4202" providerId="ADAL" clId="{138AF678-DD93-4611-87BB-CF8FE2177D23}" dt="2023-01-24T08:54:41.915" v="1094"/>
          <ac:spMkLst>
            <pc:docMk/>
            <pc:sldMk cId="384936088" sldId="299"/>
            <ac:spMk id="1610" creationId="{E978A47D-4F17-40FE-AB70-7AF78A9575EB}"/>
          </ac:spMkLst>
        </pc:spChg>
        <pc:grpChg chg="add del">
          <ac:chgData name="Inga SOPA" userId="9803d837-686c-4c3a-a5a5-ba805e9e4202" providerId="ADAL" clId="{138AF678-DD93-4611-87BB-CF8FE2177D23}" dt="2023-01-24T08:54:41.915" v="1094"/>
          <ac:grpSpMkLst>
            <pc:docMk/>
            <pc:sldMk cId="384936088" sldId="299"/>
            <ac:grpSpMk id="1569" creationId="{3BAEF7DA-43C4-4736-B5A3-B48E6125AB2D}"/>
          </ac:grpSpMkLst>
        </pc:grpChg>
        <pc:grpChg chg="add del">
          <ac:chgData name="Inga SOPA" userId="9803d837-686c-4c3a-a5a5-ba805e9e4202" providerId="ADAL" clId="{138AF678-DD93-4611-87BB-CF8FE2177D23}" dt="2023-01-24T08:54:41.915" v="1094"/>
          <ac:grpSpMkLst>
            <pc:docMk/>
            <pc:sldMk cId="384936088" sldId="299"/>
            <ac:grpSpMk id="1612" creationId="{85BE3A7E-6A3F-401E-A025-BBB8FDB8DD30}"/>
          </ac:grpSpMkLst>
        </pc:grpChg>
        <pc:grpChg chg="add del">
          <ac:chgData name="Inga SOPA" userId="9803d837-686c-4c3a-a5a5-ba805e9e4202" providerId="ADAL" clId="{138AF678-DD93-4611-87BB-CF8FE2177D23}" dt="2023-01-24T08:54:41.915" v="1094"/>
          <ac:grpSpMkLst>
            <pc:docMk/>
            <pc:sldMk cId="384936088" sldId="299"/>
            <ac:grpSpMk id="1643" creationId="{F4E035BE-9FF4-43D3-BC25-CF582D7FF85E}"/>
          </ac:grpSpMkLst>
        </pc:grpChg>
        <pc:picChg chg="add del mod">
          <ac:chgData name="Inga SOPA" userId="9803d837-686c-4c3a-a5a5-ba805e9e4202" providerId="ADAL" clId="{138AF678-DD93-4611-87BB-CF8FE2177D23}" dt="2023-01-24T12:16:51.998" v="1230" actId="21"/>
          <ac:picMkLst>
            <pc:docMk/>
            <pc:sldMk cId="384936088" sldId="299"/>
            <ac:picMk id="3" creationId="{7E832145-7F30-4EC6-FA5E-2C894C6EC933}"/>
          </ac:picMkLst>
        </pc:picChg>
        <pc:picChg chg="add mod">
          <ac:chgData name="Inga SOPA" userId="9803d837-686c-4c3a-a5a5-ba805e9e4202" providerId="ADAL" clId="{138AF678-DD93-4611-87BB-CF8FE2177D23}" dt="2023-01-24T12:17:53.389" v="1235" actId="1076"/>
          <ac:picMkLst>
            <pc:docMk/>
            <pc:sldMk cId="384936088" sldId="299"/>
            <ac:picMk id="5" creationId="{55DEEC20-5D10-FCF8-23DB-4E4940272882}"/>
          </ac:picMkLst>
        </pc:picChg>
        <pc:picChg chg="add del">
          <ac:chgData name="Inga SOPA" userId="9803d837-686c-4c3a-a5a5-ba805e9e4202" providerId="ADAL" clId="{138AF678-DD93-4611-87BB-CF8FE2177D23}" dt="2023-01-24T08:54:41.915" v="1094"/>
          <ac:picMkLst>
            <pc:docMk/>
            <pc:sldMk cId="384936088" sldId="299"/>
            <ac:picMk id="1567" creationId="{9FBB3149-8289-4060-BB01-ED3047C53146}"/>
          </ac:picMkLst>
        </pc:picChg>
        <pc:cxnChg chg="add del">
          <ac:chgData name="Inga SOPA" userId="9803d837-686c-4c3a-a5a5-ba805e9e4202" providerId="ADAL" clId="{138AF678-DD93-4611-87BB-CF8FE2177D23}" dt="2023-01-24T08:54:41.915" v="1094"/>
          <ac:cxnSpMkLst>
            <pc:docMk/>
            <pc:sldMk cId="384936088" sldId="299"/>
            <ac:cxnSpMk id="1641" creationId="{085ECEC0-FF5D-4348-92C7-1EA7C61E770C}"/>
          </ac:cxnSpMkLst>
        </pc:cxnChg>
      </pc:sldChg>
      <pc:sldChg chg="addSp delSp modSp new mod setBg delDesignElem">
        <pc:chgData name="Inga SOPA" userId="9803d837-686c-4c3a-a5a5-ba805e9e4202" providerId="ADAL" clId="{138AF678-DD93-4611-87BB-CF8FE2177D23}" dt="2023-01-24T12:59:06.682" v="1294" actId="255"/>
        <pc:sldMkLst>
          <pc:docMk/>
          <pc:sldMk cId="2618380929" sldId="300"/>
        </pc:sldMkLst>
        <pc:spChg chg="mod">
          <ac:chgData name="Inga SOPA" userId="9803d837-686c-4c3a-a5a5-ba805e9e4202" providerId="ADAL" clId="{138AF678-DD93-4611-87BB-CF8FE2177D23}" dt="2023-01-24T09:08:54.331" v="1208" actId="6549"/>
          <ac:spMkLst>
            <pc:docMk/>
            <pc:sldMk cId="2618380929" sldId="300"/>
            <ac:spMk id="2" creationId="{0AAD1753-15A8-B3CE-C995-C868FA5EBEBD}"/>
          </ac:spMkLst>
        </pc:spChg>
        <pc:spChg chg="mod">
          <ac:chgData name="Inga SOPA" userId="9803d837-686c-4c3a-a5a5-ba805e9e4202" providerId="ADAL" clId="{138AF678-DD93-4611-87BB-CF8FE2177D23}" dt="2023-01-24T12:59:06.682" v="1294" actId="255"/>
          <ac:spMkLst>
            <pc:docMk/>
            <pc:sldMk cId="2618380929" sldId="300"/>
            <ac:spMk id="3" creationId="{21813FA9-57A8-4789-82D5-C699279BE297}"/>
          </ac:spMkLst>
        </pc:spChg>
        <pc:spChg chg="add del">
          <ac:chgData name="Inga SOPA" userId="9803d837-686c-4c3a-a5a5-ba805e9e4202" providerId="ADAL" clId="{138AF678-DD93-4611-87BB-CF8FE2177D23}" dt="2023-01-24T12:30:17.946" v="1256"/>
          <ac:spMkLst>
            <pc:docMk/>
            <pc:sldMk cId="2618380929" sldId="300"/>
            <ac:spMk id="51" creationId="{E978A47D-4F17-40FE-AB70-7AF78A9575EB}"/>
          </ac:spMkLst>
        </pc:spChg>
        <pc:grpChg chg="add del">
          <ac:chgData name="Inga SOPA" userId="9803d837-686c-4c3a-a5a5-ba805e9e4202" providerId="ADAL" clId="{138AF678-DD93-4611-87BB-CF8FE2177D23}" dt="2023-01-24T12:30:17.946" v="1256"/>
          <ac:grpSpMkLst>
            <pc:docMk/>
            <pc:sldMk cId="2618380929" sldId="300"/>
            <ac:grpSpMk id="10" creationId="{3BAEF7DA-43C4-4736-B5A3-B48E6125AB2D}"/>
          </ac:grpSpMkLst>
        </pc:grpChg>
        <pc:grpChg chg="add del">
          <ac:chgData name="Inga SOPA" userId="9803d837-686c-4c3a-a5a5-ba805e9e4202" providerId="ADAL" clId="{138AF678-DD93-4611-87BB-CF8FE2177D23}" dt="2023-01-24T12:30:17.946" v="1256"/>
          <ac:grpSpMkLst>
            <pc:docMk/>
            <pc:sldMk cId="2618380929" sldId="300"/>
            <ac:grpSpMk id="53" creationId="{85BE3A7E-6A3F-401E-A025-BBB8FDB8DD30}"/>
          </ac:grpSpMkLst>
        </pc:grpChg>
        <pc:grpChg chg="add del">
          <ac:chgData name="Inga SOPA" userId="9803d837-686c-4c3a-a5a5-ba805e9e4202" providerId="ADAL" clId="{138AF678-DD93-4611-87BB-CF8FE2177D23}" dt="2023-01-24T12:30:17.946" v="1256"/>
          <ac:grpSpMkLst>
            <pc:docMk/>
            <pc:sldMk cId="2618380929" sldId="300"/>
            <ac:grpSpMk id="84" creationId="{F4E035BE-9FF4-43D3-BC25-CF582D7FF85E}"/>
          </ac:grpSpMkLst>
        </pc:grpChg>
        <pc:picChg chg="add mod">
          <ac:chgData name="Inga SOPA" userId="9803d837-686c-4c3a-a5a5-ba805e9e4202" providerId="ADAL" clId="{138AF678-DD93-4611-87BB-CF8FE2177D23}" dt="2023-01-24T12:16:58.678" v="1232" actId="1076"/>
          <ac:picMkLst>
            <pc:docMk/>
            <pc:sldMk cId="2618380929" sldId="300"/>
            <ac:picMk id="4" creationId="{5B884140-7403-8666-FF93-7F969A3766AD}"/>
          </ac:picMkLst>
        </pc:picChg>
        <pc:picChg chg="add del">
          <ac:chgData name="Inga SOPA" userId="9803d837-686c-4c3a-a5a5-ba805e9e4202" providerId="ADAL" clId="{138AF678-DD93-4611-87BB-CF8FE2177D23}" dt="2023-01-24T12:30:17.946" v="1256"/>
          <ac:picMkLst>
            <pc:docMk/>
            <pc:sldMk cId="2618380929" sldId="300"/>
            <ac:picMk id="8" creationId="{9FBB3149-8289-4060-BB01-ED3047C53146}"/>
          </ac:picMkLst>
        </pc:picChg>
        <pc:cxnChg chg="add del">
          <ac:chgData name="Inga SOPA" userId="9803d837-686c-4c3a-a5a5-ba805e9e4202" providerId="ADAL" clId="{138AF678-DD93-4611-87BB-CF8FE2177D23}" dt="2023-01-24T12:30:17.946" v="1256"/>
          <ac:cxnSpMkLst>
            <pc:docMk/>
            <pc:sldMk cId="2618380929" sldId="300"/>
            <ac:cxnSpMk id="82" creationId="{085ECEC0-FF5D-4348-92C7-1EA7C61E770C}"/>
          </ac:cxnSpMkLst>
        </pc:cxnChg>
      </pc:sldChg>
      <pc:sldChg chg="addSp delSp modSp new mod setBg setClrOvrMap">
        <pc:chgData name="Inga SOPA" userId="9803d837-686c-4c3a-a5a5-ba805e9e4202" providerId="ADAL" clId="{138AF678-DD93-4611-87BB-CF8FE2177D23}" dt="2023-01-24T12:34:25.683" v="1293" actId="26606"/>
        <pc:sldMkLst>
          <pc:docMk/>
          <pc:sldMk cId="1066804353" sldId="301"/>
        </pc:sldMkLst>
        <pc:spChg chg="mod">
          <ac:chgData name="Inga SOPA" userId="9803d837-686c-4c3a-a5a5-ba805e9e4202" providerId="ADAL" clId="{138AF678-DD93-4611-87BB-CF8FE2177D23}" dt="2023-01-24T12:33:57.777" v="1290" actId="26606"/>
          <ac:spMkLst>
            <pc:docMk/>
            <pc:sldMk cId="1066804353" sldId="301"/>
            <ac:spMk id="2" creationId="{91795914-73B8-752B-CAEF-DBA5C450886D}"/>
          </ac:spMkLst>
        </pc:spChg>
        <pc:spChg chg="del mod">
          <ac:chgData name="Inga SOPA" userId="9803d837-686c-4c3a-a5a5-ba805e9e4202" providerId="ADAL" clId="{138AF678-DD93-4611-87BB-CF8FE2177D23}" dt="2023-01-24T12:31:16.171" v="1283" actId="478"/>
          <ac:spMkLst>
            <pc:docMk/>
            <pc:sldMk cId="1066804353" sldId="301"/>
            <ac:spMk id="3" creationId="{F7DB8471-E0CC-620E-F68E-FBD208B22BDF}"/>
          </ac:spMkLst>
        </pc:spChg>
        <pc:spChg chg="add del">
          <ac:chgData name="Inga SOPA" userId="9803d837-686c-4c3a-a5a5-ba805e9e4202" providerId="ADAL" clId="{138AF678-DD93-4611-87BB-CF8FE2177D23}" dt="2023-01-24T12:34:25.683" v="1293" actId="26606"/>
          <ac:spMkLst>
            <pc:docMk/>
            <pc:sldMk cId="1066804353" sldId="301"/>
            <ac:spMk id="112" creationId="{D706AE2E-B17B-43A3-84F8-9C0FE9466CD5}"/>
          </ac:spMkLst>
        </pc:spChg>
        <pc:spChg chg="add del">
          <ac:chgData name="Inga SOPA" userId="9803d837-686c-4c3a-a5a5-ba805e9e4202" providerId="ADAL" clId="{138AF678-DD93-4611-87BB-CF8FE2177D23}" dt="2023-01-24T12:34:25.683" v="1293" actId="26606"/>
          <ac:spMkLst>
            <pc:docMk/>
            <pc:sldMk cId="1066804353" sldId="301"/>
            <ac:spMk id="172" creationId="{5B986EF0-8540-483D-9DDE-1F168FAAC78F}"/>
          </ac:spMkLst>
        </pc:spChg>
        <pc:spChg chg="add">
          <ac:chgData name="Inga SOPA" userId="9803d837-686c-4c3a-a5a5-ba805e9e4202" providerId="ADAL" clId="{138AF678-DD93-4611-87BB-CF8FE2177D23}" dt="2023-01-24T12:34:25.683" v="1293" actId="26606"/>
          <ac:spMkLst>
            <pc:docMk/>
            <pc:sldMk cId="1066804353" sldId="301"/>
            <ac:spMk id="235" creationId="{D706AE2E-B17B-43A3-84F8-9C0FE9466CD5}"/>
          </ac:spMkLst>
        </pc:spChg>
        <pc:spChg chg="add">
          <ac:chgData name="Inga SOPA" userId="9803d837-686c-4c3a-a5a5-ba805e9e4202" providerId="ADAL" clId="{138AF678-DD93-4611-87BB-CF8FE2177D23}" dt="2023-01-24T12:34:25.683" v="1293" actId="26606"/>
          <ac:spMkLst>
            <pc:docMk/>
            <pc:sldMk cId="1066804353" sldId="301"/>
            <ac:spMk id="295" creationId="{5B986EF0-8540-483D-9DDE-1F168FAAC78F}"/>
          </ac:spMkLst>
        </pc:spChg>
        <pc:grpChg chg="add del">
          <ac:chgData name="Inga SOPA" userId="9803d837-686c-4c3a-a5a5-ba805e9e4202" providerId="ADAL" clId="{138AF678-DD93-4611-87BB-CF8FE2177D23}" dt="2023-01-24T12:33:57.777" v="1290" actId="26606"/>
          <ac:grpSpMkLst>
            <pc:docMk/>
            <pc:sldMk cId="1066804353" sldId="301"/>
            <ac:grpSpMk id="10" creationId="{3BAEF7DA-43C4-4736-B5A3-B48E6125AB2D}"/>
          </ac:grpSpMkLst>
        </pc:grpChg>
        <pc:grpChg chg="add del">
          <ac:chgData name="Inga SOPA" userId="9803d837-686c-4c3a-a5a5-ba805e9e4202" providerId="ADAL" clId="{138AF678-DD93-4611-87BB-CF8FE2177D23}" dt="2023-01-24T12:34:25.683" v="1293" actId="26606"/>
          <ac:grpSpMkLst>
            <pc:docMk/>
            <pc:sldMk cId="1066804353" sldId="301"/>
            <ac:grpSpMk id="56" creationId="{AB86F577-8905-4B21-8AF3-C1BB3433775D}"/>
          </ac:grpSpMkLst>
        </pc:grpChg>
        <pc:grpChg chg="add del">
          <ac:chgData name="Inga SOPA" userId="9803d837-686c-4c3a-a5a5-ba805e9e4202" providerId="ADAL" clId="{138AF678-DD93-4611-87BB-CF8FE2177D23}" dt="2023-01-24T12:34:25.683" v="1293" actId="26606"/>
          <ac:grpSpMkLst>
            <pc:docMk/>
            <pc:sldMk cId="1066804353" sldId="301"/>
            <ac:grpSpMk id="114" creationId="{CEFFB8CF-3E94-42D7-849C-841E7744B2C9}"/>
          </ac:grpSpMkLst>
        </pc:grpChg>
        <pc:grpChg chg="add">
          <ac:chgData name="Inga SOPA" userId="9803d837-686c-4c3a-a5a5-ba805e9e4202" providerId="ADAL" clId="{138AF678-DD93-4611-87BB-CF8FE2177D23}" dt="2023-01-24T12:34:25.683" v="1293" actId="26606"/>
          <ac:grpSpMkLst>
            <pc:docMk/>
            <pc:sldMk cId="1066804353" sldId="301"/>
            <ac:grpSpMk id="179" creationId="{AB86F577-8905-4B21-8AF3-C1BB3433775D}"/>
          </ac:grpSpMkLst>
        </pc:grpChg>
        <pc:grpChg chg="add">
          <ac:chgData name="Inga SOPA" userId="9803d837-686c-4c3a-a5a5-ba805e9e4202" providerId="ADAL" clId="{138AF678-DD93-4611-87BB-CF8FE2177D23}" dt="2023-01-24T12:34:25.683" v="1293" actId="26606"/>
          <ac:grpSpMkLst>
            <pc:docMk/>
            <pc:sldMk cId="1066804353" sldId="301"/>
            <ac:grpSpMk id="237" creationId="{CEFFB8CF-3E94-42D7-849C-841E7744B2C9}"/>
          </ac:grpSpMkLst>
        </pc:grpChg>
        <pc:picChg chg="add mod">
          <ac:chgData name="Inga SOPA" userId="9803d837-686c-4c3a-a5a5-ba805e9e4202" providerId="ADAL" clId="{138AF678-DD93-4611-87BB-CF8FE2177D23}" dt="2023-01-24T12:34:25.683" v="1293" actId="26606"/>
          <ac:picMkLst>
            <pc:docMk/>
            <pc:sldMk cId="1066804353" sldId="301"/>
            <ac:picMk id="5" creationId="{9A56669B-4EAD-7FCB-55B3-8E04A6063A9D}"/>
          </ac:picMkLst>
        </pc:picChg>
        <pc:picChg chg="add del">
          <ac:chgData name="Inga SOPA" userId="9803d837-686c-4c3a-a5a5-ba805e9e4202" providerId="ADAL" clId="{138AF678-DD93-4611-87BB-CF8FE2177D23}" dt="2023-01-24T12:33:57.777" v="1290" actId="26606"/>
          <ac:picMkLst>
            <pc:docMk/>
            <pc:sldMk cId="1066804353" sldId="301"/>
            <ac:picMk id="8" creationId="{9FBB3149-8289-4060-BB01-ED3047C53146}"/>
          </ac:picMkLst>
        </pc:picChg>
        <pc:picChg chg="add del">
          <ac:chgData name="Inga SOPA" userId="9803d837-686c-4c3a-a5a5-ba805e9e4202" providerId="ADAL" clId="{138AF678-DD93-4611-87BB-CF8FE2177D23}" dt="2023-01-24T12:34:25.683" v="1293" actId="26606"/>
          <ac:picMkLst>
            <pc:docMk/>
            <pc:sldMk cId="1066804353" sldId="301"/>
            <ac:picMk id="54" creationId="{678E285C-BE9E-45B7-A3EE-B9792DAE9917}"/>
          </ac:picMkLst>
        </pc:picChg>
        <pc:picChg chg="add del">
          <ac:chgData name="Inga SOPA" userId="9803d837-686c-4c3a-a5a5-ba805e9e4202" providerId="ADAL" clId="{138AF678-DD93-4611-87BB-CF8FE2177D23}" dt="2023-01-24T12:34:25.683" v="1293" actId="26606"/>
          <ac:picMkLst>
            <pc:docMk/>
            <pc:sldMk cId="1066804353" sldId="301"/>
            <ac:picMk id="170" creationId="{3631D3C9-4C1D-4B3A-A737-E6E780042405}"/>
          </ac:picMkLst>
        </pc:picChg>
        <pc:picChg chg="add">
          <ac:chgData name="Inga SOPA" userId="9803d837-686c-4c3a-a5a5-ba805e9e4202" providerId="ADAL" clId="{138AF678-DD93-4611-87BB-CF8FE2177D23}" dt="2023-01-24T12:34:25.683" v="1293" actId="26606"/>
          <ac:picMkLst>
            <pc:docMk/>
            <pc:sldMk cId="1066804353" sldId="301"/>
            <ac:picMk id="177" creationId="{678E285C-BE9E-45B7-A3EE-B9792DAE9917}"/>
          </ac:picMkLst>
        </pc:picChg>
        <pc:picChg chg="add">
          <ac:chgData name="Inga SOPA" userId="9803d837-686c-4c3a-a5a5-ba805e9e4202" providerId="ADAL" clId="{138AF678-DD93-4611-87BB-CF8FE2177D23}" dt="2023-01-24T12:34:25.683" v="1293" actId="26606"/>
          <ac:picMkLst>
            <pc:docMk/>
            <pc:sldMk cId="1066804353" sldId="301"/>
            <ac:picMk id="293" creationId="{3631D3C9-4C1D-4B3A-A737-E6E780042405}"/>
          </ac:picMkLst>
        </pc:picChg>
      </pc:sldChg>
      <pc:sldMasterChg chg="modSldLayout">
        <pc:chgData name="Inga SOPA" userId="9803d837-686c-4c3a-a5a5-ba805e9e4202" providerId="ADAL" clId="{138AF678-DD93-4611-87BB-CF8FE2177D23}" dt="2023-01-23T11:58:30.652" v="515"/>
        <pc:sldMasterMkLst>
          <pc:docMk/>
          <pc:sldMasterMk cId="951272074" sldId="2147483661"/>
        </pc:sldMasterMkLst>
        <pc:sldLayoutChg chg="delSp">
          <pc:chgData name="Inga SOPA" userId="9803d837-686c-4c3a-a5a5-ba805e9e4202" providerId="ADAL" clId="{138AF678-DD93-4611-87BB-CF8FE2177D23}" dt="2023-01-23T11:58:30.652" v="515"/>
          <pc:sldLayoutMkLst>
            <pc:docMk/>
            <pc:sldMasterMk cId="951272074" sldId="2147483661"/>
            <pc:sldLayoutMk cId="1256475038" sldId="2147483673"/>
          </pc:sldLayoutMkLst>
          <pc:spChg chg="del">
            <ac:chgData name="Inga SOPA" userId="9803d837-686c-4c3a-a5a5-ba805e9e4202" providerId="ADAL" clId="{138AF678-DD93-4611-87BB-CF8FE2177D23}" dt="2023-01-23T11:58:30.652" v="515"/>
            <ac:spMkLst>
              <pc:docMk/>
              <pc:sldMasterMk cId="951272074" sldId="2147483661"/>
              <pc:sldLayoutMk cId="1256475038" sldId="2147483673"/>
              <ac:spMk id="1355" creationId="{00000000-0000-0000-0000-000000000000}"/>
            </ac:spMkLst>
          </pc:spChg>
          <pc:grpChg chg="del">
            <ac:chgData name="Inga SOPA" userId="9803d837-686c-4c3a-a5a5-ba805e9e4202" providerId="ADAL" clId="{138AF678-DD93-4611-87BB-CF8FE2177D23}" dt="2023-01-23T11:58:30.652" v="515"/>
            <ac:grpSpMkLst>
              <pc:docMk/>
              <pc:sldMasterMk cId="951272074" sldId="2147483661"/>
              <pc:sldLayoutMk cId="1256475038" sldId="2147483673"/>
              <ac:grpSpMk id="1205" creationId="{00000000-0000-0000-0000-000000000000}"/>
            </ac:grpSpMkLst>
          </pc:grpChg>
        </pc:sldLayoutChg>
      </pc:sldMasterChg>
      <pc:sldMasterChg chg="delSldLayout">
        <pc:chgData name="Inga SOPA" userId="9803d837-686c-4c3a-a5a5-ba805e9e4202" providerId="ADAL" clId="{138AF678-DD93-4611-87BB-CF8FE2177D23}" dt="2023-01-23T13:22:58.732" v="850" actId="47"/>
        <pc:sldMasterMkLst>
          <pc:docMk/>
          <pc:sldMasterMk cId="3188092089" sldId="2147483674"/>
        </pc:sldMasterMkLst>
        <pc:sldLayoutChg chg="del">
          <pc:chgData name="Inga SOPA" userId="9803d837-686c-4c3a-a5a5-ba805e9e4202" providerId="ADAL" clId="{138AF678-DD93-4611-87BB-CF8FE2177D23}" dt="2023-01-23T13:22:58.732" v="850" actId="47"/>
          <pc:sldLayoutMkLst>
            <pc:docMk/>
            <pc:sldMasterMk cId="3188092089" sldId="2147483674"/>
            <pc:sldLayoutMk cId="1680604625" sldId="2147483692"/>
          </pc:sldLayoutMkLst>
        </pc:sldLayoutChg>
      </pc:sldMasterChg>
      <pc:sldMasterChg chg="modSldLayout">
        <pc:chgData name="Inga SOPA" userId="9803d837-686c-4c3a-a5a5-ba805e9e4202" providerId="ADAL" clId="{138AF678-DD93-4611-87BB-CF8FE2177D23}" dt="2023-01-24T08:54:45.123" v="1095"/>
        <pc:sldMasterMkLst>
          <pc:docMk/>
          <pc:sldMasterMk cId="718209187" sldId="2147483694"/>
        </pc:sldMasterMkLst>
        <pc:sldLayoutChg chg="delSp">
          <pc:chgData name="Inga SOPA" userId="9803d837-686c-4c3a-a5a5-ba805e9e4202" providerId="ADAL" clId="{138AF678-DD93-4611-87BB-CF8FE2177D23}" dt="2023-01-24T08:54:45.123" v="1095"/>
          <pc:sldLayoutMkLst>
            <pc:docMk/>
            <pc:sldMasterMk cId="718209187" sldId="2147483694"/>
            <pc:sldLayoutMk cId="1309692319" sldId="2147483712"/>
          </pc:sldLayoutMkLst>
          <pc:spChg chg="del">
            <ac:chgData name="Inga SOPA" userId="9803d837-686c-4c3a-a5a5-ba805e9e4202" providerId="ADAL" clId="{138AF678-DD93-4611-87BB-CF8FE2177D23}" dt="2023-01-24T08:54:45.123" v="1095"/>
            <ac:spMkLst>
              <pc:docMk/>
              <pc:sldMasterMk cId="718209187" sldId="2147483694"/>
              <pc:sldLayoutMk cId="1309692319" sldId="2147483712"/>
              <ac:spMk id="1044" creationId="{00000000-0000-0000-0000-000000000000}"/>
            </ac:spMkLst>
          </pc:spChg>
          <pc:grpChg chg="del">
            <ac:chgData name="Inga SOPA" userId="9803d837-686c-4c3a-a5a5-ba805e9e4202" providerId="ADAL" clId="{138AF678-DD93-4611-87BB-CF8FE2177D23}" dt="2023-01-24T08:54:45.123" v="1095"/>
            <ac:grpSpMkLst>
              <pc:docMk/>
              <pc:sldMasterMk cId="718209187" sldId="2147483694"/>
              <pc:sldLayoutMk cId="1309692319" sldId="2147483712"/>
              <ac:grpSpMk id="894" creationId="{00000000-0000-0000-0000-000000000000}"/>
            </ac:grpSpMkLst>
          </pc:gr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E8380-713C-47EA-8D3E-F20E55206969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9A6A11A7-82F0-4BA4-9C0C-6FFAFB5725DB}">
      <dgm:prSet phldrT="[Text]"/>
      <dgm:spPr/>
      <dgm:t>
        <a:bodyPr/>
        <a:lstStyle/>
        <a:p>
          <a:r>
            <a:rPr lang="az-Cyrl-AZ" b="0" i="0" dirty="0">
              <a:solidFill>
                <a:schemeClr val="bg1"/>
              </a:solidFill>
              <a:effectLst/>
              <a:latin typeface="Roboto" panose="02000000000000000000" pitchFamily="2" charset="0"/>
            </a:rPr>
            <a:t>Могу</a:t>
          </a:r>
          <a:endParaRPr lang="lt-LT" dirty="0">
            <a:solidFill>
              <a:schemeClr val="bg1"/>
            </a:solidFill>
          </a:endParaRPr>
        </a:p>
      </dgm:t>
    </dgm:pt>
    <dgm:pt modelId="{57505541-E6B9-44A4-A807-DC813C72C5BB}" type="parTrans" cxnId="{884583A0-69F3-4020-A3D6-B01F3432BBD9}">
      <dgm:prSet/>
      <dgm:spPr/>
      <dgm:t>
        <a:bodyPr/>
        <a:lstStyle/>
        <a:p>
          <a:endParaRPr lang="lt-LT"/>
        </a:p>
      </dgm:t>
    </dgm:pt>
    <dgm:pt modelId="{21DC1FD3-0578-4E19-A82E-F364E805EE72}" type="sibTrans" cxnId="{884583A0-69F3-4020-A3D6-B01F3432BBD9}">
      <dgm:prSet/>
      <dgm:spPr/>
      <dgm:t>
        <a:bodyPr/>
        <a:lstStyle/>
        <a:p>
          <a:endParaRPr lang="lt-LT"/>
        </a:p>
      </dgm:t>
    </dgm:pt>
    <dgm:pt modelId="{2789690A-4352-47A2-9FDA-918353E1E367}">
      <dgm:prSet phldrT="[Text]"/>
      <dgm:spPr/>
      <dgm:t>
        <a:bodyPr/>
        <a:lstStyle/>
        <a:p>
          <a:r>
            <a:rPr lang="az-Cyrl-AZ" dirty="0"/>
            <a:t>Надо</a:t>
          </a:r>
          <a:endParaRPr lang="lt-LT" dirty="0"/>
        </a:p>
      </dgm:t>
    </dgm:pt>
    <dgm:pt modelId="{DF97DC1A-1039-4DB5-A824-2E4F41561D1E}" type="parTrans" cxnId="{49FE4FEB-2416-414D-8B91-1A0F96363646}">
      <dgm:prSet/>
      <dgm:spPr/>
      <dgm:t>
        <a:bodyPr/>
        <a:lstStyle/>
        <a:p>
          <a:endParaRPr lang="lt-LT"/>
        </a:p>
      </dgm:t>
    </dgm:pt>
    <dgm:pt modelId="{82996066-1C59-4AB9-B72C-C68AE477F4E4}" type="sibTrans" cxnId="{49FE4FEB-2416-414D-8B91-1A0F96363646}">
      <dgm:prSet/>
      <dgm:spPr/>
      <dgm:t>
        <a:bodyPr/>
        <a:lstStyle/>
        <a:p>
          <a:endParaRPr lang="lt-LT"/>
        </a:p>
      </dgm:t>
    </dgm:pt>
    <dgm:pt modelId="{255CB14E-35E0-4987-9542-FE630BF162DF}">
      <dgm:prSet phldrT="[Text]"/>
      <dgm:spPr/>
      <dgm:t>
        <a:bodyPr/>
        <a:lstStyle/>
        <a:p>
          <a:r>
            <a:rPr lang="az-Cyrl-AZ" dirty="0"/>
            <a:t>Хочу</a:t>
          </a:r>
          <a:endParaRPr lang="lt-LT" dirty="0"/>
        </a:p>
      </dgm:t>
    </dgm:pt>
    <dgm:pt modelId="{7D188DE8-1868-4953-A183-8DC143A35C7E}" type="parTrans" cxnId="{25361859-38D4-46B7-94FA-6D5F43BCD1B8}">
      <dgm:prSet/>
      <dgm:spPr/>
      <dgm:t>
        <a:bodyPr/>
        <a:lstStyle/>
        <a:p>
          <a:endParaRPr lang="lt-LT"/>
        </a:p>
      </dgm:t>
    </dgm:pt>
    <dgm:pt modelId="{5D4B4E8D-99D1-4EB2-AF5A-9E1A47D51B5E}" type="sibTrans" cxnId="{25361859-38D4-46B7-94FA-6D5F43BCD1B8}">
      <dgm:prSet/>
      <dgm:spPr/>
      <dgm:t>
        <a:bodyPr/>
        <a:lstStyle/>
        <a:p>
          <a:endParaRPr lang="lt-LT"/>
        </a:p>
      </dgm:t>
    </dgm:pt>
    <dgm:pt modelId="{C1081E06-3769-4D84-911E-1ACE91D032C2}" type="pres">
      <dgm:prSet presAssocID="{739E8380-713C-47EA-8D3E-F20E55206969}" presName="compositeShape" presStyleCnt="0">
        <dgm:presLayoutVars>
          <dgm:chMax val="7"/>
          <dgm:dir/>
          <dgm:resizeHandles val="exact"/>
        </dgm:presLayoutVars>
      </dgm:prSet>
      <dgm:spPr/>
    </dgm:pt>
    <dgm:pt modelId="{C1AB6173-F846-4A00-9ADA-C55E326E032E}" type="pres">
      <dgm:prSet presAssocID="{739E8380-713C-47EA-8D3E-F20E55206969}" presName="wedge1" presStyleLbl="node1" presStyleIdx="0" presStyleCnt="3"/>
      <dgm:spPr/>
    </dgm:pt>
    <dgm:pt modelId="{662D6CBF-EA5E-4345-984F-DDF903DF08A7}" type="pres">
      <dgm:prSet presAssocID="{739E8380-713C-47EA-8D3E-F20E55206969}" presName="dummy1a" presStyleCnt="0"/>
      <dgm:spPr/>
    </dgm:pt>
    <dgm:pt modelId="{F208AB9B-CF91-449B-9E1C-121004DACA91}" type="pres">
      <dgm:prSet presAssocID="{739E8380-713C-47EA-8D3E-F20E55206969}" presName="dummy1b" presStyleCnt="0"/>
      <dgm:spPr/>
    </dgm:pt>
    <dgm:pt modelId="{90B186C6-951A-4BD4-9D21-C3FAFAF97C07}" type="pres">
      <dgm:prSet presAssocID="{739E8380-713C-47EA-8D3E-F20E5520696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C89515-763E-425A-BE9F-C3EDF08DB88F}" type="pres">
      <dgm:prSet presAssocID="{739E8380-713C-47EA-8D3E-F20E55206969}" presName="wedge2" presStyleLbl="node1" presStyleIdx="1" presStyleCnt="3" custLinFactNeighborX="1570" custLinFactNeighborY="55"/>
      <dgm:spPr/>
    </dgm:pt>
    <dgm:pt modelId="{F7A1DC84-0992-4748-83B1-12ED4C9BEA41}" type="pres">
      <dgm:prSet presAssocID="{739E8380-713C-47EA-8D3E-F20E55206969}" presName="dummy2a" presStyleCnt="0"/>
      <dgm:spPr/>
    </dgm:pt>
    <dgm:pt modelId="{A3443A7F-BCDD-4406-B276-B19C4AF62D3A}" type="pres">
      <dgm:prSet presAssocID="{739E8380-713C-47EA-8D3E-F20E55206969}" presName="dummy2b" presStyleCnt="0"/>
      <dgm:spPr/>
    </dgm:pt>
    <dgm:pt modelId="{742E25EE-84CC-42B7-B8EA-63AB6F9C0A18}" type="pres">
      <dgm:prSet presAssocID="{739E8380-713C-47EA-8D3E-F20E5520696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B9D3BE-8A0D-4A1F-A575-E6ED88BDD3AC}" type="pres">
      <dgm:prSet presAssocID="{739E8380-713C-47EA-8D3E-F20E55206969}" presName="wedge3" presStyleLbl="node1" presStyleIdx="2" presStyleCnt="3" custLinFactNeighborX="-3955" custLinFactNeighborY="590"/>
      <dgm:spPr/>
    </dgm:pt>
    <dgm:pt modelId="{13E4373C-D5E3-4D54-A370-8BC8A88C9C16}" type="pres">
      <dgm:prSet presAssocID="{739E8380-713C-47EA-8D3E-F20E55206969}" presName="dummy3a" presStyleCnt="0"/>
      <dgm:spPr/>
    </dgm:pt>
    <dgm:pt modelId="{676BAEA2-1B14-4933-A2A3-B127B512B538}" type="pres">
      <dgm:prSet presAssocID="{739E8380-713C-47EA-8D3E-F20E55206969}" presName="dummy3b" presStyleCnt="0"/>
      <dgm:spPr/>
    </dgm:pt>
    <dgm:pt modelId="{9A6C04F8-84BE-4AFA-BFDA-4FA0B3E3CED6}" type="pres">
      <dgm:prSet presAssocID="{739E8380-713C-47EA-8D3E-F20E5520696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ED0265B-2746-4D83-846F-518519F875E7}" type="pres">
      <dgm:prSet presAssocID="{21DC1FD3-0578-4E19-A82E-F364E805EE72}" presName="arrowWedge1" presStyleLbl="fgSibTrans2D1" presStyleIdx="0" presStyleCnt="3"/>
      <dgm:spPr/>
    </dgm:pt>
    <dgm:pt modelId="{34C3F3EA-9E6F-47EE-9239-2806A8357090}" type="pres">
      <dgm:prSet presAssocID="{82996066-1C59-4AB9-B72C-C68AE477F4E4}" presName="arrowWedge2" presStyleLbl="fgSibTrans2D1" presStyleIdx="1" presStyleCnt="3" custLinFactNeighborX="-1233" custLinFactNeighborY="-1228"/>
      <dgm:spPr/>
    </dgm:pt>
    <dgm:pt modelId="{DA5516F1-E56E-4134-8F3A-7745E066A187}" type="pres">
      <dgm:prSet presAssocID="{5D4B4E8D-99D1-4EB2-AF5A-9E1A47D51B5E}" presName="arrowWedge3" presStyleLbl="fgSibTrans2D1" presStyleIdx="2" presStyleCnt="3" custScaleX="95505" custLinFactNeighborX="467" custLinFactNeighborY="-217"/>
      <dgm:spPr/>
    </dgm:pt>
  </dgm:ptLst>
  <dgm:cxnLst>
    <dgm:cxn modelId="{4CF96022-ACD5-4E86-B88B-C059D1546E71}" type="presOf" srcId="{255CB14E-35E0-4987-9542-FE630BF162DF}" destId="{71B9D3BE-8A0D-4A1F-A575-E6ED88BDD3AC}" srcOrd="0" destOrd="0" presId="urn:microsoft.com/office/officeart/2005/8/layout/cycle8"/>
    <dgm:cxn modelId="{89426867-6009-4576-A92A-47718E703DD4}" type="presOf" srcId="{2789690A-4352-47A2-9FDA-918353E1E367}" destId="{94C89515-763E-425A-BE9F-C3EDF08DB88F}" srcOrd="0" destOrd="0" presId="urn:microsoft.com/office/officeart/2005/8/layout/cycle8"/>
    <dgm:cxn modelId="{D04E1258-DCC7-49DE-AB8C-A83F833B0BE1}" type="presOf" srcId="{9A6A11A7-82F0-4BA4-9C0C-6FFAFB5725DB}" destId="{C1AB6173-F846-4A00-9ADA-C55E326E032E}" srcOrd="0" destOrd="0" presId="urn:microsoft.com/office/officeart/2005/8/layout/cycle8"/>
    <dgm:cxn modelId="{25361859-38D4-46B7-94FA-6D5F43BCD1B8}" srcId="{739E8380-713C-47EA-8D3E-F20E55206969}" destId="{255CB14E-35E0-4987-9542-FE630BF162DF}" srcOrd="2" destOrd="0" parTransId="{7D188DE8-1868-4953-A183-8DC143A35C7E}" sibTransId="{5D4B4E8D-99D1-4EB2-AF5A-9E1A47D51B5E}"/>
    <dgm:cxn modelId="{B9E56889-877C-4BC4-B794-DE9F5183E14B}" type="presOf" srcId="{739E8380-713C-47EA-8D3E-F20E55206969}" destId="{C1081E06-3769-4D84-911E-1ACE91D032C2}" srcOrd="0" destOrd="0" presId="urn:microsoft.com/office/officeart/2005/8/layout/cycle8"/>
    <dgm:cxn modelId="{884583A0-69F3-4020-A3D6-B01F3432BBD9}" srcId="{739E8380-713C-47EA-8D3E-F20E55206969}" destId="{9A6A11A7-82F0-4BA4-9C0C-6FFAFB5725DB}" srcOrd="0" destOrd="0" parTransId="{57505541-E6B9-44A4-A807-DC813C72C5BB}" sibTransId="{21DC1FD3-0578-4E19-A82E-F364E805EE72}"/>
    <dgm:cxn modelId="{C9D820CB-DCB2-45F4-8631-A6F947346156}" type="presOf" srcId="{2789690A-4352-47A2-9FDA-918353E1E367}" destId="{742E25EE-84CC-42B7-B8EA-63AB6F9C0A18}" srcOrd="1" destOrd="0" presId="urn:microsoft.com/office/officeart/2005/8/layout/cycle8"/>
    <dgm:cxn modelId="{49FE4FEB-2416-414D-8B91-1A0F96363646}" srcId="{739E8380-713C-47EA-8D3E-F20E55206969}" destId="{2789690A-4352-47A2-9FDA-918353E1E367}" srcOrd="1" destOrd="0" parTransId="{DF97DC1A-1039-4DB5-A824-2E4F41561D1E}" sibTransId="{82996066-1C59-4AB9-B72C-C68AE477F4E4}"/>
    <dgm:cxn modelId="{67D77EEF-2329-411E-86CC-34B9AA0EB2DE}" type="presOf" srcId="{9A6A11A7-82F0-4BA4-9C0C-6FFAFB5725DB}" destId="{90B186C6-951A-4BD4-9D21-C3FAFAF97C07}" srcOrd="1" destOrd="0" presId="urn:microsoft.com/office/officeart/2005/8/layout/cycle8"/>
    <dgm:cxn modelId="{588FB3FA-499D-4C0D-BD4E-32827B1BE5AC}" type="presOf" srcId="{255CB14E-35E0-4987-9542-FE630BF162DF}" destId="{9A6C04F8-84BE-4AFA-BFDA-4FA0B3E3CED6}" srcOrd="1" destOrd="0" presId="urn:microsoft.com/office/officeart/2005/8/layout/cycle8"/>
    <dgm:cxn modelId="{E484DF08-4774-43D2-A02E-3758944123AD}" type="presParOf" srcId="{C1081E06-3769-4D84-911E-1ACE91D032C2}" destId="{C1AB6173-F846-4A00-9ADA-C55E326E032E}" srcOrd="0" destOrd="0" presId="urn:microsoft.com/office/officeart/2005/8/layout/cycle8"/>
    <dgm:cxn modelId="{EAC572FE-0EF6-4215-83D0-303E754F5930}" type="presParOf" srcId="{C1081E06-3769-4D84-911E-1ACE91D032C2}" destId="{662D6CBF-EA5E-4345-984F-DDF903DF08A7}" srcOrd="1" destOrd="0" presId="urn:microsoft.com/office/officeart/2005/8/layout/cycle8"/>
    <dgm:cxn modelId="{8C7DE198-8479-4F8D-B8F4-91355CE46842}" type="presParOf" srcId="{C1081E06-3769-4D84-911E-1ACE91D032C2}" destId="{F208AB9B-CF91-449B-9E1C-121004DACA91}" srcOrd="2" destOrd="0" presId="urn:microsoft.com/office/officeart/2005/8/layout/cycle8"/>
    <dgm:cxn modelId="{A0FC1A07-EEF2-40EF-AEAE-665DFF0DDD8B}" type="presParOf" srcId="{C1081E06-3769-4D84-911E-1ACE91D032C2}" destId="{90B186C6-951A-4BD4-9D21-C3FAFAF97C07}" srcOrd="3" destOrd="0" presId="urn:microsoft.com/office/officeart/2005/8/layout/cycle8"/>
    <dgm:cxn modelId="{1E3CC64C-F4D0-47D5-9845-EC06F2F1C934}" type="presParOf" srcId="{C1081E06-3769-4D84-911E-1ACE91D032C2}" destId="{94C89515-763E-425A-BE9F-C3EDF08DB88F}" srcOrd="4" destOrd="0" presId="urn:microsoft.com/office/officeart/2005/8/layout/cycle8"/>
    <dgm:cxn modelId="{980479CD-6269-4D57-9910-52550984F6C6}" type="presParOf" srcId="{C1081E06-3769-4D84-911E-1ACE91D032C2}" destId="{F7A1DC84-0992-4748-83B1-12ED4C9BEA41}" srcOrd="5" destOrd="0" presId="urn:microsoft.com/office/officeart/2005/8/layout/cycle8"/>
    <dgm:cxn modelId="{3428A1A4-6794-4F47-83EA-DAE874194BA7}" type="presParOf" srcId="{C1081E06-3769-4D84-911E-1ACE91D032C2}" destId="{A3443A7F-BCDD-4406-B276-B19C4AF62D3A}" srcOrd="6" destOrd="0" presId="urn:microsoft.com/office/officeart/2005/8/layout/cycle8"/>
    <dgm:cxn modelId="{87310DAB-CF05-4704-BE25-8F339254D396}" type="presParOf" srcId="{C1081E06-3769-4D84-911E-1ACE91D032C2}" destId="{742E25EE-84CC-42B7-B8EA-63AB6F9C0A18}" srcOrd="7" destOrd="0" presId="urn:microsoft.com/office/officeart/2005/8/layout/cycle8"/>
    <dgm:cxn modelId="{50BCA4D7-685B-4B4E-AB4B-95D11EDD55D7}" type="presParOf" srcId="{C1081E06-3769-4D84-911E-1ACE91D032C2}" destId="{71B9D3BE-8A0D-4A1F-A575-E6ED88BDD3AC}" srcOrd="8" destOrd="0" presId="urn:microsoft.com/office/officeart/2005/8/layout/cycle8"/>
    <dgm:cxn modelId="{9C253A4C-6AF2-4306-8BA5-A7AA5495D728}" type="presParOf" srcId="{C1081E06-3769-4D84-911E-1ACE91D032C2}" destId="{13E4373C-D5E3-4D54-A370-8BC8A88C9C16}" srcOrd="9" destOrd="0" presId="urn:microsoft.com/office/officeart/2005/8/layout/cycle8"/>
    <dgm:cxn modelId="{8DCF22CF-B794-47D1-ACB9-034BEB54BEBB}" type="presParOf" srcId="{C1081E06-3769-4D84-911E-1ACE91D032C2}" destId="{676BAEA2-1B14-4933-A2A3-B127B512B538}" srcOrd="10" destOrd="0" presId="urn:microsoft.com/office/officeart/2005/8/layout/cycle8"/>
    <dgm:cxn modelId="{29FFA37C-DE4E-492E-A00A-FCD8A70198E0}" type="presParOf" srcId="{C1081E06-3769-4D84-911E-1ACE91D032C2}" destId="{9A6C04F8-84BE-4AFA-BFDA-4FA0B3E3CED6}" srcOrd="11" destOrd="0" presId="urn:microsoft.com/office/officeart/2005/8/layout/cycle8"/>
    <dgm:cxn modelId="{88150557-5DBB-450E-AF8A-087119072BDE}" type="presParOf" srcId="{C1081E06-3769-4D84-911E-1ACE91D032C2}" destId="{2ED0265B-2746-4D83-846F-518519F875E7}" srcOrd="12" destOrd="0" presId="urn:microsoft.com/office/officeart/2005/8/layout/cycle8"/>
    <dgm:cxn modelId="{D7B735F1-0EA0-4F9B-B96F-E2B7890D53E4}" type="presParOf" srcId="{C1081E06-3769-4D84-911E-1ACE91D032C2}" destId="{34C3F3EA-9E6F-47EE-9239-2806A8357090}" srcOrd="13" destOrd="0" presId="urn:microsoft.com/office/officeart/2005/8/layout/cycle8"/>
    <dgm:cxn modelId="{51D10FD9-F9B2-41E0-B6C9-674ABF32F452}" type="presParOf" srcId="{C1081E06-3769-4D84-911E-1ACE91D032C2}" destId="{DA5516F1-E56E-4134-8F3A-7745E066A18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B6173-F846-4A00-9ADA-C55E326E032E}">
      <dsp:nvSpPr>
        <dsp:cNvPr id="0" name=""/>
        <dsp:cNvSpPr/>
      </dsp:nvSpPr>
      <dsp:spPr>
        <a:xfrm>
          <a:off x="1458757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4200" b="0" i="0" kern="1200" dirty="0">
              <a:solidFill>
                <a:schemeClr val="bg1"/>
              </a:solidFill>
              <a:effectLst/>
              <a:latin typeface="Roboto" panose="02000000000000000000" pitchFamily="2" charset="0"/>
            </a:rPr>
            <a:t>Могу</a:t>
          </a:r>
          <a:endParaRPr lang="lt-LT" sz="4200" kern="1200" dirty="0">
            <a:solidFill>
              <a:schemeClr val="bg1"/>
            </a:solidFill>
          </a:endParaRPr>
        </a:p>
      </dsp:txBody>
      <dsp:txXfrm>
        <a:off x="3462401" y="1099809"/>
        <a:ext cx="1357788" cy="1131490"/>
      </dsp:txXfrm>
    </dsp:sp>
    <dsp:sp modelId="{94C89515-763E-425A-BE9F-C3EDF08DB88F}">
      <dsp:nvSpPr>
        <dsp:cNvPr id="0" name=""/>
        <dsp:cNvSpPr/>
      </dsp:nvSpPr>
      <dsp:spPr>
        <a:xfrm>
          <a:off x="1440146" y="432057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4200" kern="1200" dirty="0"/>
            <a:t>Надо</a:t>
          </a:r>
          <a:endParaRPr lang="lt-LT" sz="4200" kern="1200" dirty="0"/>
        </a:p>
      </dsp:txBody>
      <dsp:txXfrm>
        <a:off x="2345339" y="2898707"/>
        <a:ext cx="2036683" cy="995711"/>
      </dsp:txXfrm>
    </dsp:sp>
    <dsp:sp modelId="{71B9D3BE-8A0D-4A1F-A575-E6ED88BDD3AC}">
      <dsp:nvSpPr>
        <dsp:cNvPr id="0" name=""/>
        <dsp:cNvSpPr/>
      </dsp:nvSpPr>
      <dsp:spPr>
        <a:xfrm>
          <a:off x="1151797" y="316618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4200" kern="1200" dirty="0"/>
            <a:t>Хочу</a:t>
          </a:r>
          <a:endParaRPr lang="lt-LT" sz="4200" kern="1200" dirty="0"/>
        </a:p>
      </dsp:txBody>
      <dsp:txXfrm>
        <a:off x="1592173" y="1122239"/>
        <a:ext cx="1357788" cy="1131490"/>
      </dsp:txXfrm>
    </dsp:sp>
    <dsp:sp modelId="{2ED0265B-2746-4D83-846F-518519F875E7}">
      <dsp:nvSpPr>
        <dsp:cNvPr id="0" name=""/>
        <dsp:cNvSpPr/>
      </dsp:nvSpPr>
      <dsp:spPr>
        <a:xfrm>
          <a:off x="1223720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F3EA-9E6F-47EE-9239-2806A8357090}">
      <dsp:nvSpPr>
        <dsp:cNvPr id="0" name=""/>
        <dsp:cNvSpPr/>
      </dsp:nvSpPr>
      <dsp:spPr>
        <a:xfrm>
          <a:off x="1152116" y="144000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516F1-E56E-4134-8F3A-7745E066A187}">
      <dsp:nvSpPr>
        <dsp:cNvPr id="0" name=""/>
        <dsp:cNvSpPr/>
      </dsp:nvSpPr>
      <dsp:spPr>
        <a:xfrm>
          <a:off x="1032110" y="71996"/>
          <a:ext cx="408045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21D2-19C7-4FC2-826C-78C27CD7DDC0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EE9ED-25BB-4D86-9E79-20C4422FD9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44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A2B3-0BB0-4128-A6D6-723883B94C54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736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A2B3-0BB0-4128-A6D6-723883B94C54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968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538E-7661-4DE3-839C-E99EAE955A01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612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Shape 15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7" name="Shape 1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061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696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673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1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826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351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971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278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51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6" name="Shape 1046"/>
          <p:cNvSpPr txBox="1">
            <a:spLocks noGrp="1"/>
          </p:cNvSpPr>
          <p:nvPr>
            <p:ph type="body" idx="1"/>
          </p:nvPr>
        </p:nvSpPr>
        <p:spPr>
          <a:xfrm>
            <a:off x="3832834" y="367118"/>
            <a:ext cx="7415999" cy="590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6FA8DC"/>
              </a:buClr>
              <a:buChar char="▸"/>
              <a:defRPr/>
            </a:lvl1pPr>
            <a:lvl2pPr>
              <a:spcBef>
                <a:spcPts val="0"/>
              </a:spcBef>
              <a:buClr>
                <a:srgbClr val="6FA8DC"/>
              </a:buClr>
              <a:defRPr/>
            </a:lvl2pPr>
            <a:lvl3pPr>
              <a:spcBef>
                <a:spcPts val="0"/>
              </a:spcBef>
              <a:buClr>
                <a:srgbClr val="6FA8DC"/>
              </a:buClr>
              <a:defRPr/>
            </a:lvl3pPr>
            <a:lvl4pPr>
              <a:spcBef>
                <a:spcPts val="0"/>
              </a:spcBef>
              <a:buClr>
                <a:srgbClr val="6FA8DC"/>
              </a:buClr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7" name="Shape 1047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969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166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579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228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99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98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629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73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306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6C6B-143C-4CD0-937B-7632778F69DF}" type="datetimeFigureOut">
              <a:rPr lang="lt-LT" smtClean="0"/>
              <a:t>2023-01-26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15BD-BC50-4405-9578-80EAD1357A7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8209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umes.com/modern-resume-templat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vdi.lt/Forms/UKR.aspx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i.lt/evmi/informacia-dla-gromadan-ukrain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in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3C48A2A-55AF-1955-23EC-F6339FCF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066" y="1122363"/>
            <a:ext cx="5397933" cy="2387600"/>
          </a:xfrm>
        </p:spPr>
        <p:txBody>
          <a:bodyPr>
            <a:normAutofit/>
          </a:bodyPr>
          <a:lstStyle/>
          <a:p>
            <a:r>
              <a:rPr lang="lt-LT" sz="3400" dirty="0"/>
              <a:t>"Darbo paieška Lietuvoje: pirmieji žingsniai" / </a:t>
            </a:r>
            <a:r>
              <a:rPr lang="az-Cyrl-AZ" sz="3400" dirty="0"/>
              <a:t>Вебинар "Поиск работы в Литве: первые шаги"</a:t>
            </a:r>
            <a:endParaRPr lang="lt-LT" sz="34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6ED2BBD6-DE60-404F-EE6D-9D7B2E482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896" y="3602038"/>
            <a:ext cx="543710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lt-LT" dirty="0"/>
              <a:t>Parengė Inga </a:t>
            </a:r>
            <a:r>
              <a:rPr lang="lt-LT" dirty="0" err="1"/>
              <a:t>Šukaitienė</a:t>
            </a:r>
            <a:endParaRPr lang="lt-LT" dirty="0"/>
          </a:p>
          <a:p>
            <a:pPr algn="r"/>
            <a:r>
              <a:rPr lang="lt-LT" dirty="0" err="1"/>
              <a:t>Všį</a:t>
            </a:r>
            <a:r>
              <a:rPr lang="lt-LT" dirty="0"/>
              <a:t> „SOPA“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0C64F-8206-BBF1-E556-D83AA86F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3" r="26767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6C1280D-A23E-F2B1-E411-AC8AFB759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90" y="107723"/>
            <a:ext cx="1573983" cy="78801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03CCC0F-5508-28EE-84C0-77C99F510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65" y="132183"/>
            <a:ext cx="1296128" cy="8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76E73-CC9D-8687-8D8B-C96373C7EDA4}"/>
              </a:ext>
            </a:extLst>
          </p:cNvPr>
          <p:cNvSpPr txBox="1"/>
          <p:nvPr/>
        </p:nvSpPr>
        <p:spPr>
          <a:xfrm>
            <a:off x="1086415" y="1333617"/>
            <a:ext cx="1016704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400" b="1" dirty="0">
                <a:latin typeface="Cambria" panose="02040503050406030204" pitchFamily="18" charset="0"/>
              </a:rPr>
              <a:t>Образование, квалификация</a:t>
            </a:r>
            <a:endParaRPr lang="lt-LT" sz="2400" b="1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Вы указали точное название полученной квалификации? </a:t>
            </a:r>
            <a:endParaRPr lang="lt-LT" sz="24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Вы указали, где учились (если образование не было получено в Литве, то также указываются страны)? </a:t>
            </a:r>
            <a:endParaRPr lang="lt-LT" sz="24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Перечислили ли вы другую важную информацию, связанную с работой (например, если она связана с работой, которую вы ищете – название магистерской/бакалаврской диссертации, соответствующие курсы)?</a:t>
            </a:r>
            <a:endParaRPr lang="lt-LT" sz="2400" b="0" i="0" dirty="0">
              <a:effectLst/>
              <a:latin typeface="Roboto" panose="02000000000000000000" pitchFamily="2" charset="0"/>
            </a:endParaRPr>
          </a:p>
          <a:p>
            <a:endParaRPr lang="lt-LT" sz="24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aveikslėlis 4" descr="Well Bee">
            <a:extLst>
              <a:ext uri="{FF2B5EF4-FFF2-40B4-BE49-F238E27FC236}">
                <a16:creationId xmlns:a16="http://schemas.microsoft.com/office/drawing/2014/main" id="{8DB75EC8-4403-A461-2D32-6EC45295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57" y="241936"/>
            <a:ext cx="2183363" cy="21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09B11-E1FB-6F6D-4176-163CE8DAC9AF}"/>
              </a:ext>
            </a:extLst>
          </p:cNvPr>
          <p:cNvSpPr txBox="1"/>
          <p:nvPr/>
        </p:nvSpPr>
        <p:spPr>
          <a:xfrm>
            <a:off x="1890926" y="2081614"/>
            <a:ext cx="883391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600" b="1" dirty="0">
                <a:latin typeface="Cambria" panose="02040503050406030204" pitchFamily="18" charset="0"/>
              </a:rPr>
              <a:t>Другие способности</a:t>
            </a:r>
            <a:r>
              <a:rPr lang="lt-LT" sz="2600" b="1" dirty="0">
                <a:latin typeface="Cambria" panose="0204050305040603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b="0" i="0" dirty="0">
                <a:effectLst/>
                <a:latin typeface="Roboto" panose="02000000000000000000" pitchFamily="2" charset="0"/>
              </a:rPr>
              <a:t>Вы определили личные качества, которые могут быть важны для получения желаемой работы? </a:t>
            </a:r>
            <a:endParaRPr lang="lt-LT" sz="26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600" b="0" i="0" dirty="0">
                <a:effectLst/>
                <a:latin typeface="Roboto" panose="02000000000000000000" pitchFamily="2" charset="0"/>
              </a:rPr>
              <a:t>Представлены ли названные способности с подтверждающими примерами?</a:t>
            </a:r>
            <a:r>
              <a:rPr lang="lt-LT" sz="2600" b="0" i="0" u="none" strike="noStrike" baseline="0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5" name="Paveikslėlis 4" descr="Party Bee">
            <a:extLst>
              <a:ext uri="{FF2B5EF4-FFF2-40B4-BE49-F238E27FC236}">
                <a16:creationId xmlns:a16="http://schemas.microsoft.com/office/drawing/2014/main" id="{A27E6C34-78C5-C00A-9D15-947493BD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79" y="0"/>
            <a:ext cx="2228461" cy="22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D4607CA-D575-33B5-A427-577B282C1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t="19728" r="42908" b="10612"/>
          <a:stretch/>
        </p:blipFill>
        <p:spPr>
          <a:xfrm>
            <a:off x="3955207" y="124408"/>
            <a:ext cx="5031752" cy="6456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7FE75-CB44-CD2D-A914-6440338C0EFC}"/>
              </a:ext>
            </a:extLst>
          </p:cNvPr>
          <p:cNvSpPr txBox="1"/>
          <p:nvPr/>
        </p:nvSpPr>
        <p:spPr>
          <a:xfrm>
            <a:off x="0" y="269038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Modern Resume Templates [49 Free Examples] - </a:t>
            </a:r>
            <a:r>
              <a:rPr lang="en-US" sz="2000" dirty="0" err="1">
                <a:hlinkClick r:id="rId3"/>
              </a:rPr>
              <a:t>Freesumes</a:t>
            </a:r>
            <a:endParaRPr lang="lt-LT" sz="2000" dirty="0"/>
          </a:p>
        </p:txBody>
      </p:sp>
      <p:pic>
        <p:nvPicPr>
          <p:cNvPr id="4" name="Paveikslėlis 3" descr="Like Bee">
            <a:extLst>
              <a:ext uri="{FF2B5EF4-FFF2-40B4-BE49-F238E27FC236}">
                <a16:creationId xmlns:a16="http://schemas.microsoft.com/office/drawing/2014/main" id="{B4E22D87-F2B6-88A7-9B05-C84F85FAF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41" y="0"/>
            <a:ext cx="2525634" cy="25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9E30595-1BF6-BC8C-3F17-BC139F494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7" r="1081" b="4000"/>
          <a:stretch/>
        </p:blipFill>
        <p:spPr>
          <a:xfrm>
            <a:off x="544285" y="670620"/>
            <a:ext cx="11103429" cy="5784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C935C3-2D45-2130-9A3D-C772F933CB7C}"/>
              </a:ext>
            </a:extLst>
          </p:cNvPr>
          <p:cNvSpPr txBox="1"/>
          <p:nvPr/>
        </p:nvSpPr>
        <p:spPr>
          <a:xfrm>
            <a:off x="2877031" y="67394"/>
            <a:ext cx="6964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600" b="1" dirty="0">
                <a:latin typeface="Cambria" panose="02040503050406030204" pitchFamily="18" charset="0"/>
              </a:rPr>
              <a:t>программа </a:t>
            </a:r>
            <a:r>
              <a:rPr lang="lt-LT" sz="2600" b="1" dirty="0">
                <a:latin typeface="Cambria" panose="02040503050406030204" pitchFamily="18" charset="0"/>
              </a:rPr>
              <a:t>Microsoft Word 		NEW</a:t>
            </a:r>
          </a:p>
        </p:txBody>
      </p:sp>
      <p:cxnSp>
        <p:nvCxnSpPr>
          <p:cNvPr id="6" name="Tiesioji rodyklės jungtis 5">
            <a:extLst>
              <a:ext uri="{FF2B5EF4-FFF2-40B4-BE49-F238E27FC236}">
                <a16:creationId xmlns:a16="http://schemas.microsoft.com/office/drawing/2014/main" id="{45795A5A-C237-9E5D-8301-3B141DECA655}"/>
              </a:ext>
            </a:extLst>
          </p:cNvPr>
          <p:cNvCxnSpPr/>
          <p:nvPr/>
        </p:nvCxnSpPr>
        <p:spPr>
          <a:xfrm>
            <a:off x="7260879" y="320920"/>
            <a:ext cx="5884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8841BF7-DBD6-E1AE-889C-ED268B19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3" y="165617"/>
            <a:ext cx="8537511" cy="64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stalas&#10;&#10;Automatiškai sugeneruotas aprašymas">
            <a:extLst>
              <a:ext uri="{FF2B5EF4-FFF2-40B4-BE49-F238E27FC236}">
                <a16:creationId xmlns:a16="http://schemas.microsoft.com/office/drawing/2014/main" id="{ADC59A66-4D6C-5253-DFDA-6FC31CEE5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7" y="200607"/>
            <a:ext cx="8490857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ADCCE82-FA42-861E-7E55-3A2F2CD8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7" y="207605"/>
            <a:ext cx="8481527" cy="63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Самопрезентация в базах данных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/>
          </a:p>
          <a:p>
            <a:pPr marL="0" indent="0">
              <a:buNone/>
            </a:pPr>
            <a:endParaRPr lang="lt-LT" dirty="0"/>
          </a:p>
          <a:p>
            <a:r>
              <a:rPr lang="ru-RU" dirty="0"/>
              <a:t>Работодатель обычно решает, какое резюме открыть из заголовка </a:t>
            </a:r>
            <a:endParaRPr lang="lt-LT" dirty="0"/>
          </a:p>
          <a:p>
            <a:r>
              <a:rPr lang="ru-RU" dirty="0"/>
              <a:t>Не забудьте указать должности, на которые вы хотите претендовать </a:t>
            </a:r>
            <a:endParaRPr lang="lt-LT" dirty="0"/>
          </a:p>
          <a:p>
            <a:r>
              <a:rPr lang="ru-RU" dirty="0"/>
              <a:t>Не пишите: «Мое резюме», «Резюме Дария» и т. д.</a:t>
            </a:r>
            <a:r>
              <a:rPr lang="lt-LT" dirty="0"/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7" y="1783130"/>
            <a:ext cx="5616624" cy="11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3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Самопрезентация в базах данных</a:t>
            </a:r>
            <a:r>
              <a:rPr lang="lt-LT" dirty="0"/>
              <a:t>(2)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42260"/>
          </a:xfrm>
        </p:spPr>
        <p:txBody>
          <a:bodyPr>
            <a:normAutofit fontScale="47500" lnSpcReduction="20000"/>
          </a:bodyPr>
          <a:lstStyle/>
          <a:p>
            <a:pPr lvl="0"/>
            <a:endParaRPr lang="lt-LT" dirty="0"/>
          </a:p>
          <a:p>
            <a:pPr lvl="0"/>
            <a:endParaRPr lang="lt-LT" dirty="0"/>
          </a:p>
          <a:p>
            <a:r>
              <a:rPr lang="ru-RU" sz="3800" dirty="0"/>
              <a:t>"Я энергичная, красивая и общительная женщина...„</a:t>
            </a:r>
            <a:endParaRPr lang="lt-LT" sz="3800" dirty="0"/>
          </a:p>
          <a:p>
            <a:r>
              <a:rPr lang="ru-RU" sz="3800" dirty="0"/>
              <a:t> Ищу легкую, физически легкую работу в коллективе, в подходящем магазине одежды, косметики или обуви." </a:t>
            </a:r>
            <a:endParaRPr lang="lt-LT" sz="3800" dirty="0"/>
          </a:p>
          <a:p>
            <a:r>
              <a:rPr lang="ru-RU" sz="3800" dirty="0"/>
              <a:t>«Мне 27 лет, я замужем, у меня двое детей, которые ходят в детский сад» </a:t>
            </a:r>
            <a:endParaRPr lang="lt-LT" sz="3800" dirty="0"/>
          </a:p>
          <a:p>
            <a:r>
              <a:rPr lang="ru-RU" sz="3800" dirty="0"/>
              <a:t>«Ищу работу продавцом, хорошо общаюсь с разными типами клиентов, не люблю злиться, у меня нет конфликтов в коллективе. Я участвовала в нескольких показах, фотосессиях для журналов, я смелая и уверенная в себе. Я очень хочу работать и не собираюсь уезжать за границу, потому что у меня пока нет для этого возможности. </a:t>
            </a:r>
            <a:endParaRPr lang="lt-LT" sz="3800" dirty="0"/>
          </a:p>
          <a:p>
            <a:r>
              <a:rPr lang="ru-RU" sz="3800" dirty="0"/>
              <a:t>«Я очень творческая, я закончила дизайнерский факультет, хочу работать продавцом»</a:t>
            </a:r>
            <a:endParaRPr lang="lt-LT" sz="3800" dirty="0"/>
          </a:p>
          <a:p>
            <a:endParaRPr lang="lt-L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80" y="1831250"/>
            <a:ext cx="775286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aveikslėlis 3" descr="Stop Bee">
            <a:extLst>
              <a:ext uri="{FF2B5EF4-FFF2-40B4-BE49-F238E27FC236}">
                <a16:creationId xmlns:a16="http://schemas.microsoft.com/office/drawing/2014/main" id="{D6BB3413-93C4-6155-0CC0-91AA70E6E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28" y="618518"/>
            <a:ext cx="202996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000" b="0" i="0" dirty="0">
                <a:effectLst/>
                <a:latin typeface="Roboto" panose="02000000000000000000" pitchFamily="2" charset="0"/>
              </a:rPr>
              <a:t>Почему вы должны звонить?</a:t>
            </a:r>
            <a:endParaRPr lang="lt-LT" sz="4000" dirty="0"/>
          </a:p>
        </p:txBody>
      </p:sp>
      <p:pic>
        <p:nvPicPr>
          <p:cNvPr id="1043" name="Picture 19" descr="C:\Users\AIVA\AppData\Local\Microsoft\Windows\Temporary Internet Files\Content.IE5\WSRQV6X4\phonecall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96" b="89941" l="9974" r="89764">
                        <a14:foregroundMark x1="67192" y1="7396" x2="67192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2231"/>
            <a:ext cx="4648200" cy="41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8219256" cy="828010"/>
          </a:xfrm>
        </p:spPr>
        <p:txBody>
          <a:bodyPr/>
          <a:lstStyle/>
          <a:p>
            <a:r>
              <a:rPr lang="az-Cyrl-AZ" dirty="0">
                <a:latin typeface="Roboto" panose="02000000000000000000" pitchFamily="2" charset="0"/>
              </a:rPr>
              <a:t>САМОПОЗНАНИЕ ЭТО</a:t>
            </a:r>
            <a:r>
              <a:rPr lang="lt-LT" dirty="0">
                <a:latin typeface="Roboto" panose="02000000000000000000" pitchFamily="2" charset="0"/>
              </a:rPr>
              <a:t>:</a:t>
            </a:r>
          </a:p>
        </p:txBody>
      </p:sp>
      <p:pic>
        <p:nvPicPr>
          <p:cNvPr id="1028" name="Picture 4" descr="Shugo Chara Lock X Category Bricks Deluxe Image Brick Storag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76" b="93803" l="5750" r="93750">
                        <a14:foregroundMark x1="7500" y1="29577" x2="7500" y2="29577"/>
                        <a14:foregroundMark x1="5750" y1="31831" x2="5750" y2="31831"/>
                        <a14:foregroundMark x1="68500" y1="90986" x2="68500" y2="90986"/>
                        <a14:foregroundMark x1="64250" y1="92676" x2="64250" y2="92676"/>
                        <a14:foregroundMark x1="56250" y1="93521" x2="56250" y2="93521"/>
                        <a14:foregroundMark x1="60750" y1="93803" x2="60750" y2="93803"/>
                        <a14:foregroundMark x1="91000" y1="67887" x2="91000" y2="67887"/>
                        <a14:foregroundMark x1="93250" y1="58310" x2="93250" y2="58310"/>
                        <a14:foregroundMark x1="93250" y1="41972" x2="93250" y2="41972"/>
                        <a14:foregroundMark x1="93750" y1="52958" x2="93750" y2="52958"/>
                        <a14:foregroundMark x1="49000" y1="15493" x2="49000" y2="15493"/>
                        <a14:foregroundMark x1="28750" y1="14930" x2="28750" y2="14930"/>
                        <a14:foregroundMark x1="33250" y1="12676" x2="33250" y2="12676"/>
                        <a14:foregroundMark x1="47500" y1="13239" x2="47500" y2="13239"/>
                        <a14:foregroundMark x1="70500" y1="21972" x2="70500" y2="21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9" t="11687" r="5413" b="5898"/>
          <a:stretch/>
        </p:blipFill>
        <p:spPr bwMode="auto">
          <a:xfrm>
            <a:off x="7481693" y="842492"/>
            <a:ext cx="3407229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90711">
            <a:off x="7494797" y="239416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Мои знания</a:t>
            </a:r>
            <a:endParaRPr lang="lt-LT" sz="2400" dirty="0">
              <a:latin typeface="Arial Black" panose="020B0A04020102020204" pitchFamily="34" charset="0"/>
            </a:endParaRPr>
          </a:p>
        </p:txBody>
      </p:sp>
      <p:grpSp>
        <p:nvGrpSpPr>
          <p:cNvPr id="7" name="Grupė 6"/>
          <p:cNvGrpSpPr/>
          <p:nvPr/>
        </p:nvGrpSpPr>
        <p:grpSpPr>
          <a:xfrm>
            <a:off x="2377035" y="1233989"/>
            <a:ext cx="2758144" cy="2319347"/>
            <a:chOff x="3419872" y="1365804"/>
            <a:chExt cx="2758144" cy="2319347"/>
          </a:xfrm>
          <a:noFill/>
        </p:grpSpPr>
        <p:pic>
          <p:nvPicPr>
            <p:cNvPr id="1032" name="Picture 8" descr="Red Lego Brick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69" b="75000" l="21374" r="83779">
                          <a14:foregroundMark x1="27481" y1="69179" x2="27481" y2="69179"/>
                          <a14:foregroundMark x1="25095" y1="65363" x2="25095" y2="65363"/>
                          <a14:foregroundMark x1="38168" y1="72519" x2="38168" y2="72519"/>
                          <a14:foregroundMark x1="49905" y1="73760" x2="49905" y2="73760"/>
                          <a14:foregroundMark x1="62118" y1="74427" x2="62118" y2="74427"/>
                          <a14:foregroundMark x1="60305" y1="75095" x2="60305" y2="75095"/>
                          <a14:foregroundMark x1="81107" y1="63263" x2="81107" y2="63263"/>
                          <a14:foregroundMark x1="83779" y1="57538" x2="83779" y2="57538"/>
                          <a14:foregroundMark x1="57729" y1="25191" x2="57729" y2="25191"/>
                          <a14:foregroundMark x1="46756" y1="23664" x2="46756" y2="23664"/>
                          <a14:foregroundMark x1="22615" y1="36355" x2="22615" y2="36355"/>
                          <a14:foregroundMark x1="21374" y1="37595" x2="21374" y2="375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4" t="23066" r="15629" b="23563"/>
            <a:stretch/>
          </p:blipFill>
          <p:spPr bwMode="auto">
            <a:xfrm>
              <a:off x="3419872" y="1365804"/>
              <a:ext cx="2758144" cy="2319347"/>
            </a:xfrm>
            <a:prstGeom prst="rect">
              <a:avLst/>
            </a:prstGeom>
            <a:grpFill/>
          </p:spPr>
        </p:pic>
        <p:sp>
          <p:nvSpPr>
            <p:cNvPr id="11" name="TextBox 10"/>
            <p:cNvSpPr txBox="1"/>
            <p:nvPr/>
          </p:nvSpPr>
          <p:spPr>
            <a:xfrm rot="997253">
              <a:off x="3432775" y="2497683"/>
              <a:ext cx="209728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az-Cyrl-AZ" sz="24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Мои способности</a:t>
              </a:r>
              <a:endParaRPr lang="lt-LT" sz="24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ė 11"/>
          <p:cNvGrpSpPr/>
          <p:nvPr/>
        </p:nvGrpSpPr>
        <p:grpSpPr>
          <a:xfrm>
            <a:off x="6382692" y="3871272"/>
            <a:ext cx="3133698" cy="2220447"/>
            <a:chOff x="5520336" y="4434077"/>
            <a:chExt cx="3133698" cy="2220447"/>
          </a:xfrm>
        </p:grpSpPr>
        <p:pic>
          <p:nvPicPr>
            <p:cNvPr id="1034" name="Picture 10" descr="Lego Brick Storage Box Clipar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989" b="68391" l="32742" r="68871">
                          <a14:foregroundMark x1="34355" y1="27299" x2="34355" y2="27299"/>
                          <a14:foregroundMark x1="35806" y1="24713" x2="35806" y2="24713"/>
                          <a14:foregroundMark x1="47581" y1="23276" x2="47581" y2="23276"/>
                          <a14:foregroundMark x1="42742" y1="22989" x2="42742" y2="22989"/>
                          <a14:foregroundMark x1="33065" y1="29885" x2="33065" y2="29885"/>
                          <a14:foregroundMark x1="32903" y1="29885" x2="32903" y2="29885"/>
                          <a14:foregroundMark x1="57419" y1="68678" x2="57419" y2="68678"/>
                          <a14:foregroundMark x1="68226" y1="62069" x2="68226" y2="62069"/>
                          <a14:foregroundMark x1="68871" y1="60920" x2="68871" y2="609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8" t="22509" r="29270" b="29215"/>
            <a:stretch/>
          </p:blipFill>
          <p:spPr bwMode="auto">
            <a:xfrm>
              <a:off x="5542390" y="4434077"/>
              <a:ext cx="3111644" cy="222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793008">
              <a:off x="5520336" y="5351556"/>
              <a:ext cx="2198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Физическая дееспособность</a:t>
              </a:r>
              <a:endParaRPr lang="lt-LT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7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2390217" y="1600200"/>
            <a:ext cx="3263269" cy="4038600"/>
          </a:xfrm>
        </p:spPr>
        <p:txBody>
          <a:bodyPr>
            <a:normAutofit/>
          </a:bodyPr>
          <a:lstStyle/>
          <a:p>
            <a:r>
              <a:rPr lang="ru-RU" dirty="0"/>
              <a:t>Вы будете больше выделяться среди других кандидатов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6333736" y="408432"/>
            <a:ext cx="4200152" cy="53980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После телефонного собеседования работодатель заметит вас легче, ваше резюме будет быстрее замечено среди множества отправленных резюме</a:t>
            </a:r>
            <a:endParaRPr lang="lt-L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aveikslėlis 2" descr="Miss You Bee">
            <a:extLst>
              <a:ext uri="{FF2B5EF4-FFF2-40B4-BE49-F238E27FC236}">
                <a16:creationId xmlns:a16="http://schemas.microsoft.com/office/drawing/2014/main" id="{6A04AAFD-9A5A-2C44-8B90-84302ED1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5" y="0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78549" y="2280107"/>
            <a:ext cx="5007635" cy="2852737"/>
          </a:xfrm>
        </p:spPr>
        <p:txBody>
          <a:bodyPr>
            <a:normAutofit/>
          </a:bodyPr>
          <a:lstStyle/>
          <a:p>
            <a:r>
              <a:rPr lang="az-Cyrl-AZ" dirty="0"/>
              <a:t>Выделите самое актуальное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75482" y="1768042"/>
            <a:ext cx="4772209" cy="4093534"/>
          </a:xfrm>
        </p:spPr>
        <p:txBody>
          <a:bodyPr>
            <a:noAutofit/>
          </a:bodyPr>
          <a:lstStyle/>
          <a:p>
            <a:r>
              <a:rPr lang="az-Cyrl-AZ" sz="2800" dirty="0">
                <a:solidFill>
                  <a:schemeClr val="accent1">
                    <a:lumMod val="75000"/>
                  </a:schemeClr>
                </a:solidFill>
              </a:rPr>
              <a:t>Пример:</a:t>
            </a: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«Я закончил бухгалтерию, у меня 8 лет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аналогичного опыта работы, умею работать с бухгалтерской программой "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Rivilė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4" name="Teksto vietos rezervavimo ženklas 2"/>
          <p:cNvSpPr txBox="1">
            <a:spLocks/>
          </p:cNvSpPr>
          <p:nvPr/>
        </p:nvSpPr>
        <p:spPr>
          <a:xfrm>
            <a:off x="869133" y="544151"/>
            <a:ext cx="4917051" cy="1360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Cyrl-AZ" sz="4000" b="1" dirty="0"/>
              <a:t>Телефонный разговор</a:t>
            </a:r>
            <a:endParaRPr lang="lt-LT" sz="4000" b="1" dirty="0"/>
          </a:p>
        </p:txBody>
      </p:sp>
      <p:pic>
        <p:nvPicPr>
          <p:cNvPr id="6" name="Paveikslėlis 5" descr="Well Bee">
            <a:extLst>
              <a:ext uri="{FF2B5EF4-FFF2-40B4-BE49-F238E27FC236}">
                <a16:creationId xmlns:a16="http://schemas.microsoft.com/office/drawing/2014/main" id="{C874786C-C744-B72C-CE38-C0D4F079C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39" y="0"/>
            <a:ext cx="2412150" cy="24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98296" y="2432108"/>
            <a:ext cx="5150011" cy="2283824"/>
          </a:xfrm>
        </p:spPr>
        <p:txBody>
          <a:bodyPr>
            <a:normAutofit/>
          </a:bodyPr>
          <a:lstStyle/>
          <a:p>
            <a:r>
              <a:rPr lang="ru-RU" dirty="0"/>
              <a:t>Не переусердствуйте со списком </a:t>
            </a:r>
            <a:r>
              <a:rPr lang="az-Cyrl-AZ" dirty="0"/>
              <a:t>характеристики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695670" y="990600"/>
            <a:ext cx="4094250" cy="5455920"/>
          </a:xfrm>
        </p:spPr>
        <p:txBody>
          <a:bodyPr>
            <a:noAutofit/>
          </a:bodyPr>
          <a:lstStyle/>
          <a:p>
            <a:pPr marL="0" lvl="1"/>
            <a:r>
              <a:rPr lang="lt-LT" sz="28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 старательный, внимательный, пунктуальный, честный, ответственный, хорошо лажу с коллективом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  <a:p>
            <a:pPr marL="0" lvl="1"/>
            <a:endParaRPr lang="lt-LT" dirty="0"/>
          </a:p>
          <a:p>
            <a:pPr marL="0" lvl="1"/>
            <a:endParaRPr lang="lt-LT" dirty="0"/>
          </a:p>
        </p:txBody>
      </p:sp>
      <p:sp>
        <p:nvSpPr>
          <p:cNvPr id="6" name="Rodyklė žemyn 5"/>
          <p:cNvSpPr/>
          <p:nvPr/>
        </p:nvSpPr>
        <p:spPr>
          <a:xfrm flipV="1">
            <a:off x="7979229" y="4419600"/>
            <a:ext cx="228600" cy="29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6667500" y="4937196"/>
            <a:ext cx="3695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000"/>
              </a:spcBef>
              <a:buClr>
                <a:srgbClr val="4F81BD"/>
              </a:buClr>
              <a:buSzPct val="80000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Слишком хорошо, чтобы быть правдой</a:t>
            </a: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aveikslėlis 7" descr="OMW Bee">
            <a:extLst>
              <a:ext uri="{FF2B5EF4-FFF2-40B4-BE49-F238E27FC236}">
                <a16:creationId xmlns:a16="http://schemas.microsoft.com/office/drawing/2014/main" id="{4EEB26B4-91A2-CCBC-BAC4-90669A569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8" y="111967"/>
            <a:ext cx="3041780" cy="30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 txBox="1">
            <a:spLocks noGrp="1"/>
          </p:cNvSpPr>
          <p:nvPr>
            <p:ph type="title"/>
          </p:nvPr>
        </p:nvSpPr>
        <p:spPr>
          <a:xfrm>
            <a:off x="1141413" y="2136617"/>
            <a:ext cx="3240464" cy="36545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ru-RU" sz="4000" dirty="0"/>
              <a:t>Что </a:t>
            </a:r>
            <a:r>
              <a:rPr lang="ru-RU" dirty="0"/>
              <a:t>узнать во время телефонного интервью</a:t>
            </a:r>
            <a:endParaRPr lang="en-US" dirty="0"/>
          </a:p>
        </p:txBody>
      </p:sp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>
          <a:xfrm>
            <a:off x="4916032" y="63374"/>
            <a:ext cx="6663349" cy="66633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ru-RU" sz="16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Сможете ли вы работать</a:t>
            </a:r>
            <a:r>
              <a:rPr lang="lt-LT" sz="2800" dirty="0"/>
              <a:t> </a:t>
            </a:r>
            <a:r>
              <a:rPr lang="ru-RU" sz="2800" dirty="0"/>
              <a:t>посменно/ночью/вечером? </a:t>
            </a:r>
            <a:endParaRPr lang="lt-LT" sz="28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Cyrl-AZ" sz="2800" dirty="0"/>
              <a:t>Какой график работы</a:t>
            </a:r>
            <a:r>
              <a:rPr lang="ru-RU" sz="2800" dirty="0"/>
              <a:t>?</a:t>
            </a:r>
            <a:endParaRPr lang="lt-LT" sz="28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Cyrl-AZ" sz="2800" dirty="0"/>
              <a:t>Где будет рабочее место</a:t>
            </a:r>
            <a:r>
              <a:rPr lang="lt-LT" sz="2800" dirty="0"/>
              <a:t>? (</a:t>
            </a:r>
            <a:r>
              <a:rPr lang="az-Cyrl-AZ" sz="2800" dirty="0"/>
              <a:t>Есть ли общественный транспорт?</a:t>
            </a:r>
            <a:r>
              <a:rPr lang="lt-LT" sz="2800" dirty="0"/>
              <a:t>)</a:t>
            </a:r>
            <a:endParaRPr lang="en-US" sz="28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z-Cyrl-AZ" sz="2800" dirty="0"/>
              <a:t>Какую зарплату будут платить?</a:t>
            </a:r>
            <a:endParaRPr lang="lt-LT" sz="28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lt-LT" sz="2800" dirty="0"/>
              <a:t>(</a:t>
            </a:r>
            <a:r>
              <a:rPr lang="az-Cyrl-AZ" sz="2800" dirty="0"/>
              <a:t>Таким образом, вы узнаете,</a:t>
            </a:r>
            <a:r>
              <a:rPr lang="lt-LT" sz="2800" dirty="0"/>
              <a:t> </a:t>
            </a:r>
            <a:r>
              <a:rPr lang="ru-RU" sz="2800" dirty="0"/>
              <a:t>как вы планируете совмещать семейные и рабочие обязанности</a:t>
            </a:r>
            <a:r>
              <a:rPr lang="lt-LT" sz="2800" dirty="0"/>
              <a:t>)</a:t>
            </a:r>
            <a:r>
              <a:rPr lang="ru-RU" sz="2800" dirty="0"/>
              <a:t> </a:t>
            </a:r>
            <a:endParaRPr lang="lt-LT" sz="28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5" name="Paveikslėlis 4" descr="OMG Bee">
            <a:extLst>
              <a:ext uri="{FF2B5EF4-FFF2-40B4-BE49-F238E27FC236}">
                <a16:creationId xmlns:a16="http://schemas.microsoft.com/office/drawing/2014/main" id="{55DEEC20-5D10-FCF8-23DB-4E4940272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2" y="63374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6088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0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4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1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8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9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2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8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9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0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5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7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9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0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1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9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2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93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1795914-73B8-752B-CAEF-DBA5C450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397" y="1113282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dirty="0" err="1">
                <a:solidFill>
                  <a:srgbClr val="FFFFFF"/>
                </a:solidFill>
              </a:rPr>
              <a:t>Трудовые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договоры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295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A56669B-4EAD-7FCB-55B3-8E04A6063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8" y="1136606"/>
            <a:ext cx="6103062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AD1753-15A8-B3CE-C995-C868FA5E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az-Cyrl-AZ" sz="3400" dirty="0"/>
              <a:t>Право работника</a:t>
            </a:r>
            <a:r>
              <a:rPr lang="en-US" sz="3400" dirty="0"/>
              <a:t> 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1813FA9-57A8-4789-82D5-C699279BE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3" y="1082673"/>
            <a:ext cx="5751237" cy="470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err="1"/>
              <a:t>Заявление</a:t>
            </a:r>
            <a:r>
              <a:rPr lang="en-US" dirty="0"/>
              <a:t> о </a:t>
            </a:r>
            <a:r>
              <a:rPr lang="en-US" dirty="0" err="1"/>
              <a:t>несправедливости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работе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подать</a:t>
            </a:r>
            <a:r>
              <a:rPr lang="lt-LT" dirty="0"/>
              <a:t> (</a:t>
            </a:r>
            <a:r>
              <a:rPr lang="az-Cyrl-AZ" dirty="0"/>
              <a:t>Есть информация на украинском</a:t>
            </a:r>
            <a:r>
              <a:rPr lang="lt-LT" dirty="0"/>
              <a:t>)</a:t>
            </a:r>
            <a:r>
              <a:rPr lang="en-US" dirty="0"/>
              <a:t>: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hlinkClick r:id="rId2"/>
              </a:rPr>
              <a:t>Valstybinė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darbo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inspekcija</a:t>
            </a:r>
            <a:r>
              <a:rPr lang="en-US" dirty="0">
                <a:hlinkClick r:id="rId2"/>
              </a:rPr>
              <a:t> (</a:t>
            </a:r>
            <a:r>
              <a:rPr lang="en-US" dirty="0" err="1">
                <a:hlinkClick r:id="rId2"/>
              </a:rPr>
              <a:t>vdi.lt</a:t>
            </a:r>
            <a:r>
              <a:rPr lang="en-US" dirty="0">
                <a:hlinkClick r:id="rId2"/>
              </a:rPr>
              <a:t>)</a:t>
            </a:r>
            <a:endParaRPr lang="en-US" dirty="0"/>
          </a:p>
        </p:txBody>
      </p:sp>
      <p:pic>
        <p:nvPicPr>
          <p:cNvPr id="4" name="Paveikslėlis 3" descr="Angry Bee">
            <a:extLst>
              <a:ext uri="{FF2B5EF4-FFF2-40B4-BE49-F238E27FC236}">
                <a16:creationId xmlns:a16="http://schemas.microsoft.com/office/drawing/2014/main" id="{5B884140-7403-8666-FF93-7F969A37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78003"/>
            <a:ext cx="2523744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4F588F-3197-75B4-7AF0-E6861C1E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4007"/>
            <a:ext cx="9905998" cy="8313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hlinkClick r:id="rId3"/>
              </a:rPr>
              <a:t>Інформація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для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громадян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України</a:t>
            </a:r>
            <a:r>
              <a:rPr lang="en-US" dirty="0">
                <a:hlinkClick r:id="rId3"/>
              </a:rPr>
              <a:t> – VMI</a:t>
            </a:r>
            <a:r>
              <a:rPr lang="lt-LT" dirty="0"/>
              <a:t>/ </a:t>
            </a:r>
            <a:r>
              <a:rPr lang="az-Cyrl-AZ" sz="3100" dirty="0"/>
              <a:t>Государственная</a:t>
            </a:r>
            <a:r>
              <a:rPr lang="az-Cyrl-AZ" dirty="0"/>
              <a:t> налоговая инспекция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61FE4CF-F8F0-DF1E-99A7-C0F999CDF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7481" y="785020"/>
            <a:ext cx="5738869" cy="94535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</a:rPr>
              <a:t>Индивидуальная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деятельность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по</a:t>
            </a:r>
            <a:r>
              <a:rPr lang="en-US" b="0" i="0" dirty="0">
                <a:effectLst/>
              </a:rPr>
              <a:t> </a:t>
            </a:r>
            <a:r>
              <a:rPr lang="ru-RU" dirty="0"/>
              <a:t>справке</a:t>
            </a:r>
            <a:endParaRPr lang="lt-LT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Индивидуальная</a:t>
            </a:r>
            <a:r>
              <a:rPr lang="en-US" dirty="0"/>
              <a:t> </a:t>
            </a:r>
            <a:r>
              <a:rPr lang="en-US" dirty="0" err="1"/>
              <a:t>д</a:t>
            </a:r>
            <a:r>
              <a:rPr lang="en-US" b="0" i="0" dirty="0" err="1">
                <a:effectLst/>
              </a:rPr>
              <a:t>еятельность</a:t>
            </a:r>
            <a:r>
              <a:rPr lang="en-US" b="0" i="0" dirty="0">
                <a:effectLst/>
              </a:rPr>
              <a:t> </a:t>
            </a:r>
            <a:r>
              <a:rPr lang="ru-RU" dirty="0"/>
              <a:t>с деловым свидетельством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F150850-160D-7FC6-542D-A1362E5C1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2" t="7278" r="3117" b="4063"/>
          <a:stretch/>
        </p:blipFill>
        <p:spPr>
          <a:xfrm>
            <a:off x="784225" y="1666858"/>
            <a:ext cx="9804908" cy="503239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54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84AE-EA16-A50C-D25D-05D800DFAEA7}"/>
              </a:ext>
            </a:extLst>
          </p:cNvPr>
          <p:cNvSpPr txBox="1"/>
          <p:nvPr/>
        </p:nvSpPr>
        <p:spPr>
          <a:xfrm>
            <a:off x="8745648" y="523333"/>
            <a:ext cx="30308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az-Cyrl-AZ" sz="40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счёт-фактура</a:t>
            </a:r>
          </a:p>
          <a:p>
            <a:pPr algn="l" fontAlgn="t"/>
            <a:endParaRPr lang="az-Cyrl-AZ" b="0" i="0" dirty="0">
              <a:solidFill>
                <a:srgbClr val="777777"/>
              </a:solidFill>
              <a:effectLst/>
              <a:latin typeface="PT Sans" panose="020B0604020202020204" pitchFamily="34" charset="-70"/>
            </a:endParaRPr>
          </a:p>
        </p:txBody>
      </p:sp>
      <p:pic>
        <p:nvPicPr>
          <p:cNvPr id="1026" name="Picture 2" descr="Individualios veiklos sąskaitos pavyzdys">
            <a:extLst>
              <a:ext uri="{FF2B5EF4-FFF2-40B4-BE49-F238E27FC236}">
                <a16:creationId xmlns:a16="http://schemas.microsoft.com/office/drawing/2014/main" id="{892EE191-0D1A-2DA8-77C9-0130226B2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 b="24354"/>
          <a:stretch/>
        </p:blipFill>
        <p:spPr bwMode="auto">
          <a:xfrm>
            <a:off x="2567053" y="290756"/>
            <a:ext cx="5886481" cy="62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97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69BEB-C3A8-0663-16EE-A513CD374A78}"/>
              </a:ext>
            </a:extLst>
          </p:cNvPr>
          <p:cNvSpPr txBox="1"/>
          <p:nvPr/>
        </p:nvSpPr>
        <p:spPr>
          <a:xfrm>
            <a:off x="1776742" y="1843309"/>
            <a:ext cx="83812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Open Sans" panose="020B0606030504020204" pitchFamily="34" charset="0"/>
              </a:rPr>
              <a:t>Трудно совмещать работу и семейные обязанности</a:t>
            </a:r>
            <a:endParaRPr lang="lt-LT" sz="2800" dirty="0"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latin typeface="Open Sans" panose="020B0606030504020204" pitchFamily="34" charset="0"/>
              </a:rPr>
              <a:t>Негибкие условий труда</a:t>
            </a:r>
            <a:endParaRPr lang="lt-LT" sz="2800" dirty="0"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az-Cyrl-AZ" sz="2800" dirty="0">
                <a:latin typeface="Open Sans" panose="020B0606030504020204" pitchFamily="34" charset="0"/>
              </a:rPr>
              <a:t>Проблемы со здоровьем</a:t>
            </a:r>
            <a:endParaRPr lang="lt-LT" sz="2800" dirty="0"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az-Cyrl-AZ" sz="2800" dirty="0">
                <a:latin typeface="Open Sans" panose="020B0606030504020204" pitchFamily="34" charset="0"/>
              </a:rPr>
              <a:t>Низкая заработная плата</a:t>
            </a:r>
            <a:endParaRPr lang="lt-LT" sz="2800" dirty="0"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az-Cyrl-AZ" sz="2800" dirty="0">
                <a:latin typeface="Open Sans" panose="020B0606030504020204" pitchFamily="34" charset="0"/>
              </a:rPr>
              <a:t>Языковой барьер</a:t>
            </a:r>
            <a:endParaRPr lang="lt-LT" sz="2800" dirty="0"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az-Cyrl-AZ" sz="2800" dirty="0">
                <a:latin typeface="Open Sans" panose="020B0606030504020204" pitchFamily="34" charset="0"/>
              </a:rPr>
              <a:t>Трудно проводить поиск работы</a:t>
            </a:r>
            <a:endParaRPr lang="lt-LT" sz="2800" dirty="0">
              <a:latin typeface="Open Sans" panose="020B0606030504020204" pitchFamily="34" charset="0"/>
            </a:endParaRPr>
          </a:p>
          <a:p>
            <a:pPr marL="342900" indent="-342900">
              <a:buAutoNum type="arabicPeriod"/>
            </a:pPr>
            <a:r>
              <a:rPr lang="az-Cyrl-AZ" sz="2800" dirty="0">
                <a:latin typeface="Open Sans" panose="020B0606030504020204" pitchFamily="34" charset="0"/>
              </a:rPr>
              <a:t>Нежелание терять квалификацию</a:t>
            </a:r>
            <a:endParaRPr lang="lt-LT" sz="2800" dirty="0">
              <a:latin typeface="Open Sans" panose="020B0606030504020204" pitchFamily="34" charset="0"/>
            </a:endParaRPr>
          </a:p>
        </p:txBody>
      </p:sp>
      <p:pic>
        <p:nvPicPr>
          <p:cNvPr id="5" name="Paveikslėlis 4" descr="Sad Bee">
            <a:extLst>
              <a:ext uri="{FF2B5EF4-FFF2-40B4-BE49-F238E27FC236}">
                <a16:creationId xmlns:a16="http://schemas.microsoft.com/office/drawing/2014/main" id="{7BD79A67-B248-8AAA-0466-364EA36D5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1" y="210963"/>
            <a:ext cx="2528596" cy="252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849BF-1D0B-012F-2EE1-71D685194BFF}"/>
              </a:ext>
            </a:extLst>
          </p:cNvPr>
          <p:cNvSpPr txBox="1"/>
          <p:nvPr/>
        </p:nvSpPr>
        <p:spPr>
          <a:xfrm>
            <a:off x="1484769" y="380550"/>
            <a:ext cx="8501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Наш опрос выявил проблемы, с которыми сталкиваются украинцы при поиске работы</a:t>
            </a:r>
            <a:endParaRPr lang="lt-LT" sz="28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77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6EB1F8D-7030-6386-82BB-2945EC982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461711"/>
            <a:ext cx="10261600" cy="4309872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981200" y="2492897"/>
            <a:ext cx="8229600" cy="3633267"/>
          </a:xfrm>
        </p:spPr>
        <p:txBody>
          <a:bodyPr>
            <a:normAutofit/>
          </a:bodyPr>
          <a:lstStyle/>
          <a:p>
            <a:r>
              <a:rPr lang="ru-RU" sz="2800" dirty="0"/>
              <a:t>Оцените свои способности </a:t>
            </a:r>
            <a:endParaRPr lang="lt-LT" sz="2800" dirty="0"/>
          </a:p>
          <a:p>
            <a:r>
              <a:rPr lang="ru-RU" sz="2800" dirty="0"/>
              <a:t>Ответьте на вопросы: Каковы мои сильные стороны в работе? Что я делаю лучше всего? </a:t>
            </a:r>
            <a:endParaRPr lang="lt-LT" sz="2800" dirty="0"/>
          </a:p>
          <a:p>
            <a:r>
              <a:rPr lang="az-Cyrl-AZ" sz="2800" dirty="0"/>
              <a:t>Напишите 20 "Я могу..."</a:t>
            </a:r>
            <a:endParaRPr lang="lt-LT" sz="2800" dirty="0"/>
          </a:p>
        </p:txBody>
      </p:sp>
      <p:grpSp>
        <p:nvGrpSpPr>
          <p:cNvPr id="4" name="Grupė 3"/>
          <p:cNvGrpSpPr/>
          <p:nvPr/>
        </p:nvGrpSpPr>
        <p:grpSpPr>
          <a:xfrm>
            <a:off x="2207568" y="-10751"/>
            <a:ext cx="2758144" cy="2319347"/>
            <a:chOff x="3419872" y="1365804"/>
            <a:chExt cx="2758144" cy="2319347"/>
          </a:xfrm>
        </p:grpSpPr>
        <p:pic>
          <p:nvPicPr>
            <p:cNvPr id="5" name="Picture 8" descr="Red Lego Brick 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714" b="75382" l="21756" r="83969">
                          <a14:foregroundMark x1="37691" y1="67939" x2="37691" y2="67939"/>
                          <a14:foregroundMark x1="41603" y1="70229" x2="41603" y2="70229"/>
                          <a14:foregroundMark x1="51336" y1="74046" x2="51336" y2="74046"/>
                          <a14:foregroundMark x1="58302" y1="75286" x2="58302" y2="75286"/>
                          <a14:foregroundMark x1="26908" y1="65840" x2="26908" y2="65840"/>
                          <a14:foregroundMark x1="58492" y1="75477" x2="58492" y2="75477"/>
                          <a14:foregroundMark x1="49809" y1="72996" x2="49809" y2="72996"/>
                          <a14:foregroundMark x1="23378" y1="37023" x2="23378" y2="37023"/>
                          <a14:foregroundMark x1="21851" y1="37214" x2="21851" y2="37214"/>
                          <a14:foregroundMark x1="55725" y1="24809" x2="55725" y2="24809"/>
                          <a14:foregroundMark x1="81393" y1="34637" x2="81393" y2="34637"/>
                          <a14:foregroundMark x1="83969" y1="39504" x2="83969" y2="395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4" t="23066" r="15629" b="23563"/>
            <a:stretch/>
          </p:blipFill>
          <p:spPr bwMode="auto">
            <a:xfrm>
              <a:off x="3419872" y="1365804"/>
              <a:ext cx="2758144" cy="231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997253">
              <a:off x="3466121" y="2253611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0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Мои способности</a:t>
              </a:r>
              <a:endParaRPr lang="lt-LT" sz="20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4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7B76EE-478F-CCFF-0709-CBBF01AFD830}"/>
              </a:ext>
            </a:extLst>
          </p:cNvPr>
          <p:cNvSpPr txBox="1"/>
          <p:nvPr/>
        </p:nvSpPr>
        <p:spPr>
          <a:xfrm>
            <a:off x="4302661" y="1825204"/>
            <a:ext cx="6106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Дякую за увагу</a:t>
            </a:r>
            <a:endParaRPr lang="lt-LT" sz="28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A4C2F-8C7F-155E-4A71-668A1B6AFE1A}"/>
              </a:ext>
            </a:extLst>
          </p:cNvPr>
          <p:cNvSpPr txBox="1"/>
          <p:nvPr/>
        </p:nvSpPr>
        <p:spPr>
          <a:xfrm>
            <a:off x="1113576" y="3108098"/>
            <a:ext cx="97686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Слайди будуть розміщені в Міжнародній організації з міграції МОМ, міграція ООН</a:t>
            </a:r>
            <a:r>
              <a:rPr lang="lt-LT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lt-LT" sz="2800" dirty="0">
                <a:hlinkClick r:id="rId2"/>
              </a:rPr>
              <a:t>International </a:t>
            </a:r>
            <a:r>
              <a:rPr lang="lt-LT" sz="2800" dirty="0" err="1">
                <a:hlinkClick r:id="rId2"/>
              </a:rPr>
              <a:t>Organization</a:t>
            </a:r>
            <a:r>
              <a:rPr lang="lt-LT" sz="2800" dirty="0">
                <a:hlinkClick r:id="rId2"/>
              </a:rPr>
              <a:t> </a:t>
            </a:r>
            <a:r>
              <a:rPr lang="lt-LT" sz="2800" dirty="0" err="1">
                <a:hlinkClick r:id="rId2"/>
              </a:rPr>
              <a:t>for</a:t>
            </a:r>
            <a:r>
              <a:rPr lang="lt-LT" sz="2800" dirty="0">
                <a:hlinkClick r:id="rId2"/>
              </a:rPr>
              <a:t> </a:t>
            </a:r>
            <a:r>
              <a:rPr lang="lt-LT" sz="2800" dirty="0" err="1">
                <a:hlinkClick r:id="rId2"/>
              </a:rPr>
              <a:t>Migration</a:t>
            </a:r>
            <a:r>
              <a:rPr lang="lt-LT" sz="2800" dirty="0">
                <a:hlinkClick r:id="rId2"/>
              </a:rPr>
              <a:t> | IOM, UN </a:t>
            </a:r>
            <a:r>
              <a:rPr lang="lt-LT" sz="2800" dirty="0" err="1">
                <a:hlinkClick r:id="rId2"/>
              </a:rPr>
              <a:t>Migration</a:t>
            </a:r>
            <a:r>
              <a:rPr lang="lt-LT" sz="2800" dirty="0"/>
              <a:t>)</a:t>
            </a:r>
            <a:endParaRPr lang="lt-LT" sz="28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206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190940" y="3299040"/>
            <a:ext cx="7523428" cy="3078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Подумайте, какие знания вы получили, учась, работая или занимаясь волонтерством.</a:t>
            </a:r>
            <a:endParaRPr lang="lt-LT" sz="2800" dirty="0"/>
          </a:p>
        </p:txBody>
      </p:sp>
      <p:grpSp>
        <p:nvGrpSpPr>
          <p:cNvPr id="4" name="Grupė 3"/>
          <p:cNvGrpSpPr/>
          <p:nvPr/>
        </p:nvGrpSpPr>
        <p:grpSpPr>
          <a:xfrm>
            <a:off x="3679396" y="395158"/>
            <a:ext cx="3488132" cy="2786743"/>
            <a:chOff x="746681" y="3573016"/>
            <a:chExt cx="3488132" cy="2786743"/>
          </a:xfrm>
        </p:grpSpPr>
        <p:pic>
          <p:nvPicPr>
            <p:cNvPr id="5" name="Picture 4" descr="Shugo Chara Lock X Category Bricks Deluxe Image Brick Storage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958" b="93521" l="5500" r="93250">
                          <a14:foregroundMark x1="8750" y1="66761" x2="8750" y2="66761"/>
                          <a14:foregroundMark x1="7000" y1="46479" x2="7000" y2="46479"/>
                          <a14:foregroundMark x1="6250" y1="32113" x2="6250" y2="32113"/>
                          <a14:foregroundMark x1="5500" y1="31268" x2="5500" y2="31268"/>
                          <a14:foregroundMark x1="51250" y1="12958" x2="51250" y2="12958"/>
                          <a14:foregroundMark x1="90500" y1="34366" x2="90500" y2="34366"/>
                          <a14:foregroundMark x1="93250" y1="38592" x2="93250" y2="38592"/>
                          <a14:foregroundMark x1="93250" y1="60282" x2="93250" y2="60282"/>
                          <a14:foregroundMark x1="69250" y1="88451" x2="69250" y2="88451"/>
                          <a14:foregroundMark x1="67000" y1="91268" x2="66250" y2="91831"/>
                          <a14:foregroundMark x1="54000" y1="92676" x2="54000" y2="92676"/>
                          <a14:foregroundMark x1="63250" y1="92958" x2="63250" y2="92958"/>
                          <a14:foregroundMark x1="61500" y1="93521" x2="61500" y2="93521"/>
                          <a14:foregroundMark x1="92000" y1="65634" x2="92000" y2="65634"/>
                          <a14:foregroundMark x1="93000" y1="57746" x2="93000" y2="57746"/>
                          <a14:foregroundMark x1="82500" y1="24789" x2="82500" y2="24789"/>
                          <a14:foregroundMark x1="9750" y1="26479" x2="9750" y2="26479"/>
                          <a14:foregroundMark x1="10000" y1="21127" x2="10000" y2="21127"/>
                          <a14:foregroundMark x1="20500" y1="17465" x2="20500" y2="174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" t="11687" r="5413" b="5898"/>
            <a:stretch/>
          </p:blipFill>
          <p:spPr bwMode="auto">
            <a:xfrm>
              <a:off x="827584" y="3573016"/>
              <a:ext cx="3407229" cy="278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990711">
              <a:off x="746681" y="497163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b="0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Мои знания</a:t>
              </a:r>
              <a:endParaRPr lang="lt-LT" sz="24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5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effectLst/>
                <a:latin typeface="Roboto" panose="02000000000000000000" pitchFamily="2" charset="0"/>
              </a:rPr>
              <a:t>Не забывайте, что важно</a:t>
            </a:r>
            <a:r>
              <a:rPr lang="lt-LT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соглосоватъ</a:t>
            </a:r>
            <a:endParaRPr lang="lt-LT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754528"/>
              </p:ext>
            </p:extLst>
          </p:nvPr>
        </p:nvGraphicFramePr>
        <p:xfrm>
          <a:off x="2567609" y="1628801"/>
          <a:ext cx="65627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6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AB6173-F846-4A00-9ADA-C55E326E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C1AB6173-F846-4A00-9ADA-C55E326E0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C1AB6173-F846-4A00-9ADA-C55E326E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C1AB6173-F846-4A00-9ADA-C55E326E0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D0265B-2746-4D83-846F-518519F8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ED0265B-2746-4D83-846F-518519F87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ED0265B-2746-4D83-846F-518519F8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ED0265B-2746-4D83-846F-518519F87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C89515-763E-425A-BE9F-C3EDF08DB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94C89515-763E-425A-BE9F-C3EDF08DB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94C89515-763E-425A-BE9F-C3EDF08DB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94C89515-763E-425A-BE9F-C3EDF08DB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C3F3EA-9E6F-47EE-9239-2806A835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34C3F3EA-9E6F-47EE-9239-2806A8357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34C3F3EA-9E6F-47EE-9239-2806A835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34C3F3EA-9E6F-47EE-9239-2806A835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B9D3BE-8A0D-4A1F-A575-E6ED88BDD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1B9D3BE-8A0D-4A1F-A575-E6ED88BDD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1B9D3BE-8A0D-4A1F-A575-E6ED88BDD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1B9D3BE-8A0D-4A1F-A575-E6ED88BDD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516F1-E56E-4134-8F3A-7745E066A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DA5516F1-E56E-4134-8F3A-7745E066A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DA5516F1-E56E-4134-8F3A-7745E066A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DA5516F1-E56E-4134-8F3A-7745E066A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6130BF-C9FA-CD97-1F22-E3AB71C9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1237" cy="1325563"/>
          </a:xfrm>
        </p:spPr>
        <p:txBody>
          <a:bodyPr/>
          <a:lstStyle/>
          <a:p>
            <a:r>
              <a:rPr lang="az-Cyrl-AZ" b="0" i="0" dirty="0">
                <a:effectLst/>
                <a:latin typeface="Roboto" panose="02000000000000000000" pitchFamily="2" charset="0"/>
              </a:rPr>
              <a:t>Важно</a:t>
            </a:r>
            <a:r>
              <a:rPr lang="lt-LT" b="0" i="0" dirty="0">
                <a:effectLst/>
                <a:latin typeface="Roboto" panose="02000000000000000000" pitchFamily="2" charset="0"/>
              </a:rPr>
              <a:t> </a:t>
            </a:r>
            <a:r>
              <a:rPr lang="az-Cyrl-AZ" b="0" i="0" dirty="0">
                <a:effectLst/>
                <a:latin typeface="Roboto" panose="02000000000000000000" pitchFamily="2" charset="0"/>
              </a:rPr>
              <a:t>приспособление</a:t>
            </a:r>
            <a:r>
              <a:rPr lang="lt-LT" b="0" i="0" dirty="0">
                <a:effectLst/>
                <a:latin typeface="Roboto" panose="02000000000000000000" pitchFamily="2" charset="0"/>
              </a:rPr>
              <a:t> </a:t>
            </a:r>
            <a:r>
              <a:rPr lang="az-Cyrl-AZ" b="0" i="0" dirty="0">
                <a:effectLst/>
                <a:latin typeface="Roboto" panose="02000000000000000000" pitchFamily="2" charset="0"/>
              </a:rPr>
              <a:t>резюме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8F3ECA-6D76-A176-FEEA-BE7B2890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1237" cy="4351338"/>
          </a:xfrm>
        </p:spPr>
        <p:txBody>
          <a:bodyPr/>
          <a:lstStyle/>
          <a:p>
            <a:r>
              <a:rPr lang="ru-RU" dirty="0"/>
              <a:t>Чтобы ваше резюме было уникальным, вам нужно приложить определенные усилия для его подготовки. </a:t>
            </a:r>
            <a:endParaRPr lang="lt-LT" dirty="0"/>
          </a:p>
          <a:p>
            <a:r>
              <a:rPr lang="ru-RU" dirty="0"/>
              <a:t>Вы должны говорить о достижениях, способностях, знаниях, опыте. Поскольку все это индивидуально, соотношение или сочетание личных способностей, достижений и багажа знаний принадлежит только вам.</a:t>
            </a:r>
            <a:endParaRPr lang="lt-LT" dirty="0"/>
          </a:p>
          <a:p>
            <a:r>
              <a:rPr lang="ru-RU" dirty="0"/>
              <a:t> Знания о компании помогут вам адаптировать свое резюме к желаемой должности</a:t>
            </a:r>
            <a:endParaRPr lang="lt-LT" dirty="0"/>
          </a:p>
          <a:p>
            <a:endParaRPr lang="lt-LT" dirty="0"/>
          </a:p>
        </p:txBody>
      </p:sp>
      <p:pic>
        <p:nvPicPr>
          <p:cNvPr id="5" name="Paveikslėlis 4" descr="Bored Bee">
            <a:extLst>
              <a:ext uri="{FF2B5EF4-FFF2-40B4-BE49-F238E27FC236}">
                <a16:creationId xmlns:a16="http://schemas.microsoft.com/office/drawing/2014/main" id="{81E79E73-244B-2E8C-84D5-75EDC613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4" y="-4551"/>
            <a:ext cx="3525416" cy="3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ACA6E4-CC45-802E-8136-548A240B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0" i="0" dirty="0">
                <a:effectLst/>
                <a:latin typeface="Roboto" panose="02000000000000000000" pitchFamily="2" charset="0"/>
              </a:rPr>
              <a:t>Важно</a:t>
            </a:r>
            <a:r>
              <a:rPr lang="lt-LT" b="0" i="0" dirty="0">
                <a:effectLst/>
                <a:latin typeface="Roboto" panose="02000000000000000000" pitchFamily="2" charset="0"/>
              </a:rPr>
              <a:t> </a:t>
            </a:r>
            <a:r>
              <a:rPr lang="az-Cyrl-AZ" b="0" i="0" dirty="0">
                <a:effectLst/>
                <a:latin typeface="Roboto" panose="02000000000000000000" pitchFamily="2" charset="0"/>
              </a:rPr>
              <a:t>приспособление</a:t>
            </a:r>
            <a:r>
              <a:rPr lang="lt-LT" b="0" i="0" dirty="0">
                <a:effectLst/>
                <a:latin typeface="Roboto" panose="02000000000000000000" pitchFamily="2" charset="0"/>
              </a:rPr>
              <a:t> </a:t>
            </a:r>
            <a:r>
              <a:rPr lang="az-Cyrl-AZ" b="0" i="0" dirty="0">
                <a:effectLst/>
                <a:latin typeface="Roboto" panose="02000000000000000000" pitchFamily="2" charset="0"/>
              </a:rPr>
              <a:t>резюме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AE6BC8F-4500-61D7-81CF-B3226E54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55" y="2097088"/>
            <a:ext cx="9975980" cy="4351338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effectLst/>
                <a:latin typeface="Roboto" panose="02000000000000000000" pitchFamily="2" charset="0"/>
              </a:rPr>
              <a:t>Исследования показали, что работодатель тратит на просмотр резюме не более 30 секунд! </a:t>
            </a:r>
            <a:endParaRPr lang="lt-LT" b="0" i="0" dirty="0"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effectLst/>
                <a:latin typeface="Roboto" panose="02000000000000000000" pitchFamily="2" charset="0"/>
              </a:rPr>
              <a:t>Следовательно, информация в резюме также должна быть важна для конкретного работодателя/желаемого места работы. </a:t>
            </a:r>
            <a:endParaRPr lang="lt-LT" b="0" i="0" dirty="0"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effectLst/>
                <a:latin typeface="Roboto" panose="02000000000000000000" pitchFamily="2" charset="0"/>
              </a:rPr>
              <a:t>При адаптации резюме обычно меняют акцент на опыте работы: </a:t>
            </a:r>
            <a:endParaRPr lang="lt-LT" b="0" i="0" dirty="0"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0" i="0" dirty="0">
                <a:effectLst/>
                <a:latin typeface="Roboto" panose="02000000000000000000" pitchFamily="2" charset="0"/>
              </a:rPr>
              <a:t>ненужная информация удалена или сокращена </a:t>
            </a:r>
            <a:endParaRPr lang="lt-LT" b="0" i="0" dirty="0"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0" i="0" dirty="0">
                <a:effectLst/>
                <a:latin typeface="Roboto" panose="02000000000000000000" pitchFamily="2" charset="0"/>
              </a:rPr>
              <a:t>более подробно описываются те аспекты, которые могут быть интересны работодателю исходя из предлагаемой должности и т.д. </a:t>
            </a:r>
            <a:endParaRPr lang="lt-LT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5" name="Paveikslėlis 4" descr="Well Bee">
            <a:extLst>
              <a:ext uri="{FF2B5EF4-FFF2-40B4-BE49-F238E27FC236}">
                <a16:creationId xmlns:a16="http://schemas.microsoft.com/office/drawing/2014/main" id="{0BDC6EA5-1F2C-89AE-1F0A-AA3FF1428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90" y="74646"/>
            <a:ext cx="2677608" cy="26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5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20EE9-9FC7-D0AA-691C-B6DFE23D4326}"/>
              </a:ext>
            </a:extLst>
          </p:cNvPr>
          <p:cNvSpPr txBox="1"/>
          <p:nvPr/>
        </p:nvSpPr>
        <p:spPr>
          <a:xfrm>
            <a:off x="570369" y="1056412"/>
            <a:ext cx="11414910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>
                <a:solidFill>
                  <a:srgbClr val="365F9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</a:rPr>
              <a:t>Убедитесь, что ваше резюме составлено правильно</a:t>
            </a:r>
            <a:endParaRPr lang="lt-LT" sz="2400" b="1" dirty="0">
              <a:latin typeface="Cambria" panose="02040503050406030204" pitchFamily="18" charset="0"/>
            </a:endParaRPr>
          </a:p>
          <a:p>
            <a:r>
              <a:rPr lang="lt-LT" sz="2400" b="0" i="0" u="none" strike="noStrike" baseline="0" dirty="0">
                <a:solidFill>
                  <a:srgbClr val="16365D"/>
                </a:solidFill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solidFill>
                  <a:srgbClr val="4F81BC"/>
                </a:solidFill>
                <a:latin typeface="Wingdings" panose="05000000000000000000" pitchFamily="2" charset="2"/>
              </a:rPr>
              <a:t>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Подходящая ли фотография (если есть): деловая, качественная?</a:t>
            </a:r>
            <a:endParaRPr lang="lt-LT" sz="2400" b="0" i="0" u="none" strike="noStrike" baseline="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latin typeface="Wingdings" panose="05000000000000000000" pitchFamily="2" charset="2"/>
              </a:rPr>
              <a:t>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Правильно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ли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вы указали контактный телефон?</a:t>
            </a:r>
            <a:endParaRPr lang="lt-LT" sz="2400" b="0" i="0" u="none" strike="noStrike" baseline="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latin typeface="Wingdings" panose="05000000000000000000" pitchFamily="2" charset="2"/>
              </a:rPr>
              <a:t>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Правильно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ли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вы ввели свой адрес электронной почты?</a:t>
            </a:r>
            <a:endParaRPr lang="lt-LT" sz="2400" b="0" i="0" u="none" strike="noStrike" baseline="0" dirty="0">
              <a:latin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latin typeface="Wingdings" panose="05000000000000000000" pitchFamily="2" charset="2"/>
              </a:rPr>
              <a:t>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Ваш адрес электронной почты деловой?</a:t>
            </a:r>
            <a:endParaRPr lang="lt-LT" sz="2400" b="0" i="0" u="none" strike="noStrike" baseline="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latin typeface="Wingdings" panose="05000000000000000000" pitchFamily="2" charset="2"/>
              </a:rPr>
              <a:t> </a:t>
            </a:r>
            <a:r>
              <a:rPr lang="ru-RU" sz="2400" dirty="0">
                <a:latin typeface="Roboto" panose="02000000000000000000" pitchFamily="2" charset="0"/>
              </a:rPr>
              <a:t>Н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ет ли в вашем резюме грамматических ошибок?</a:t>
            </a:r>
            <a:endParaRPr lang="lt-LT" sz="2400" b="0" i="0" u="none" strike="noStrike" baseline="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latin typeface="Wingdings" panose="05000000000000000000" pitchFamily="2" charset="2"/>
              </a:rPr>
              <a:t> </a:t>
            </a:r>
            <a:r>
              <a:rPr lang="ru-RU" sz="2400" dirty="0" err="1">
                <a:latin typeface="Roboto" panose="02000000000000000000" pitchFamily="2" charset="0"/>
              </a:rPr>
              <a:t>Н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епредоставили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ли вы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ненужную информацию (личную информацию, не связанную с работой)?</a:t>
            </a:r>
            <a:endParaRPr lang="lt-LT" sz="2400" b="0" i="0" u="none" strike="noStrike" baseline="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lt-LT" sz="2400" b="0" i="0" u="none" strike="noStrike" baseline="0" dirty="0">
                <a:latin typeface="Wingdings" panose="05000000000000000000" pitchFamily="2" charset="2"/>
              </a:rPr>
              <a:t>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Представили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ли</a:t>
            </a:r>
            <a:r>
              <a:rPr lang="lt-LT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вы информацию в структурированном виде?</a:t>
            </a:r>
            <a:endParaRPr lang="lt-LT" sz="2400" b="0" i="0" u="none" strike="noStrike" baseline="0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lt-LT" sz="14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endParaRPr lang="lt-LT" sz="14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aveikslėlis 1" descr="Confused Bee">
            <a:extLst>
              <a:ext uri="{FF2B5EF4-FFF2-40B4-BE49-F238E27FC236}">
                <a16:creationId xmlns:a16="http://schemas.microsoft.com/office/drawing/2014/main" id="{A0ACB567-727A-FF9E-7B8C-C1FBB8FF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36" y="0"/>
            <a:ext cx="2516863" cy="25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98364A-BE90-A231-B6AD-3D43D8E24EF1}"/>
              </a:ext>
            </a:extLst>
          </p:cNvPr>
          <p:cNvSpPr txBox="1"/>
          <p:nvPr/>
        </p:nvSpPr>
        <p:spPr>
          <a:xfrm>
            <a:off x="805758" y="0"/>
            <a:ext cx="10447699" cy="6976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2200" b="1" dirty="0">
                <a:latin typeface="Cambria" panose="02040503050406030204" pitchFamily="18" charset="0"/>
              </a:rPr>
              <a:t>Рабочий стаж</a:t>
            </a:r>
            <a:endParaRPr lang="lt-LT" sz="2200" b="1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Перечислили ли вы работы, начиная с самой последней/актуальной и заканчивая самой старой? 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Вы указали точное название компании, город, страну 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(если не работали в Литве)? 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Подробно ли вы описали опыт, связанный с желаемой работой, описали рабочие функции? 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Указывали ли вы также нерабочий опыт (стажировка, волонтерская работа, индивидуальная деятельность), связанный с желаемой должностью (когда опыта работы немного, этот опыт может быть очень важен)? 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Использовали ли вы ключевые слова (те же слова, которые работодатель использует в объявлении)?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Указывали ли вы свои достижения?</a:t>
            </a:r>
            <a:endParaRPr lang="lt-LT" sz="2200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5" name="Paveikslėlis 4" descr="Ashamed Bee">
            <a:extLst>
              <a:ext uri="{FF2B5EF4-FFF2-40B4-BE49-F238E27FC236}">
                <a16:creationId xmlns:a16="http://schemas.microsoft.com/office/drawing/2014/main" id="{ACE92C9D-F23D-45FF-3B02-EC6AC1452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88" y="699611"/>
            <a:ext cx="1953054" cy="19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8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Grandinė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Grandinė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inė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717C0839D4548BA5E0A8401ADC6F1" ma:contentTypeVersion="16" ma:contentTypeDescription="Create a new document." ma:contentTypeScope="" ma:versionID="ebb4aedccea19f717146b59412088b49">
  <xsd:schema xmlns:xsd="http://www.w3.org/2001/XMLSchema" xmlns:xs="http://www.w3.org/2001/XMLSchema" xmlns:p="http://schemas.microsoft.com/office/2006/metadata/properties" xmlns:ns2="236cf36b-e373-4430-8db7-d3c2c9af25d4" xmlns:ns3="7725a80d-fed7-4ad0-87b7-e7629878fbba" targetNamespace="http://schemas.microsoft.com/office/2006/metadata/properties" ma:root="true" ma:fieldsID="263f50e77c0fb766090b2193e86d07e4" ns2:_="" ns3:_="">
    <xsd:import namespace="236cf36b-e373-4430-8db7-d3c2c9af25d4"/>
    <xsd:import namespace="7725a80d-fed7-4ad0-87b7-e7629878fb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cf36b-e373-4430-8db7-d3c2c9af2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00ecd1-74fa-42a2-a122-b574b53fcc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5a80d-fed7-4ad0-87b7-e7629878f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f1286a-ec22-497d-909f-1b849605940a}" ma:internalName="TaxCatchAll" ma:showField="CatchAllData" ma:web="7725a80d-fed7-4ad0-87b7-e7629878f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6cf36b-e373-4430-8db7-d3c2c9af25d4">
      <Terms xmlns="http://schemas.microsoft.com/office/infopath/2007/PartnerControls"/>
    </lcf76f155ced4ddcb4097134ff3c332f>
    <TaxCatchAll xmlns="7725a80d-fed7-4ad0-87b7-e7629878fbba" xsi:nil="true"/>
  </documentManagement>
</p:properties>
</file>

<file path=customXml/itemProps1.xml><?xml version="1.0" encoding="utf-8"?>
<ds:datastoreItem xmlns:ds="http://schemas.openxmlformats.org/officeDocument/2006/customXml" ds:itemID="{815134BE-C7A8-4C64-B14A-6AC0A669E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5BCB72-B478-467B-AE0C-160449D96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cf36b-e373-4430-8db7-d3c2c9af25d4"/>
    <ds:schemaRef ds:uri="7725a80d-fed7-4ad0-87b7-e7629878f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93314-B7A9-4E03-B45B-FDBFC79B853A}">
  <ds:schemaRefs>
    <ds:schemaRef ds:uri="http://schemas.microsoft.com/office/2006/metadata/properties"/>
    <ds:schemaRef ds:uri="http://schemas.microsoft.com/office/infopath/2007/PartnerControls"/>
    <ds:schemaRef ds:uri="236cf36b-e373-4430-8db7-d3c2c9af25d4"/>
    <ds:schemaRef ds:uri="7725a80d-fed7-4ad0-87b7-e7629878fb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919</Words>
  <Application>Microsoft Office PowerPoint</Application>
  <PresentationFormat>Plačiaekranė</PresentationFormat>
  <Paragraphs>105</Paragraphs>
  <Slides>30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11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Cambria</vt:lpstr>
      <vt:lpstr>Open Sans</vt:lpstr>
      <vt:lpstr>Palatino Linotype</vt:lpstr>
      <vt:lpstr>PT Sans</vt:lpstr>
      <vt:lpstr>Roboto</vt:lpstr>
      <vt:lpstr>Tw Cen MT</vt:lpstr>
      <vt:lpstr>Wingdings</vt:lpstr>
      <vt:lpstr>Wingdings 3</vt:lpstr>
      <vt:lpstr>Grandinė</vt:lpstr>
      <vt:lpstr>"Darbo paieška Lietuvoje: pirmieji žingsniai" / Вебинар "Поиск работы в Литве: первые шаги"</vt:lpstr>
      <vt:lpstr>САМОПОЗНАНИЕ ЭТО:</vt:lpstr>
      <vt:lpstr>„PowerPoint“ pateiktis</vt:lpstr>
      <vt:lpstr>„PowerPoint“ pateiktis</vt:lpstr>
      <vt:lpstr>Не забывайте, что важно соглосоватъ</vt:lpstr>
      <vt:lpstr>Важно приспособление резюме</vt:lpstr>
      <vt:lpstr>Важно приспособление резюме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Самопрезентация в базах данных</vt:lpstr>
      <vt:lpstr>Самопрезентация в базах данных(2)</vt:lpstr>
      <vt:lpstr>Почему вы должны звонить?</vt:lpstr>
      <vt:lpstr>Вы будете больше выделяться среди других кандидатов</vt:lpstr>
      <vt:lpstr>Выделите самое актуальное</vt:lpstr>
      <vt:lpstr>Не переусердствуйте со списком характеристики</vt:lpstr>
      <vt:lpstr>Что узнать во время телефонного интервью</vt:lpstr>
      <vt:lpstr>Трудовые договоры </vt:lpstr>
      <vt:lpstr>Право работника </vt:lpstr>
      <vt:lpstr>Інформація для громадян України – VMI/ Государственная налоговая инспекция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Inga SOPA</dc:creator>
  <cp:lastModifiedBy>Inga SOPA</cp:lastModifiedBy>
  <cp:revision>14</cp:revision>
  <dcterms:created xsi:type="dcterms:W3CDTF">2023-01-20T11:55:12Z</dcterms:created>
  <dcterms:modified xsi:type="dcterms:W3CDTF">2023-01-26T13:42:13Z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0x010100453717C0839D4548BA5E0A8401ADC6F1</vt:lpwstr>
  </property>
</Properties>
</file>